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0"/>
  </p:notesMasterIdLst>
  <p:sldIdLst>
    <p:sldId id="260" r:id="rId5"/>
    <p:sldId id="563" r:id="rId6"/>
    <p:sldId id="564" r:id="rId7"/>
    <p:sldId id="632" r:id="rId8"/>
    <p:sldId id="650" r:id="rId9"/>
    <p:sldId id="655" r:id="rId10"/>
    <p:sldId id="652" r:id="rId11"/>
    <p:sldId id="653" r:id="rId12"/>
    <p:sldId id="654" r:id="rId13"/>
    <p:sldId id="656" r:id="rId14"/>
    <p:sldId id="657" r:id="rId15"/>
    <p:sldId id="658" r:id="rId16"/>
    <p:sldId id="620" r:id="rId17"/>
    <p:sldId id="649" r:id="rId18"/>
    <p:sldId id="624" r:id="rId19"/>
  </p:sldIdLst>
  <p:sldSz cx="12192000" cy="6858000"/>
  <p:notesSz cx="6858000" cy="9144000"/>
  <p:embeddedFontLst>
    <p:embeddedFont>
      <p:font typeface="Bebas Neue Bold" panose="020B0606020202050201" charset="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
      <p:font typeface="Stag Book" panose="02000503060000020004" charset="0"/>
      <p:regular r:id="rId40"/>
      <p:italic r:id="rId41"/>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3" userDrawn="1">
          <p15:clr>
            <a:srgbClr val="A4A3A4"/>
          </p15:clr>
        </p15:guide>
        <p15:guide id="2"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1B71"/>
    <a:srgbClr val="000000"/>
    <a:srgbClr val="EA1A2F"/>
    <a:srgbClr val="6E00ED"/>
    <a:srgbClr val="E54809"/>
    <a:srgbClr val="E91A30"/>
    <a:srgbClr val="E38A7F"/>
    <a:srgbClr val="E5353F"/>
    <a:srgbClr val="E8182F"/>
    <a:srgbClr val="FFCA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D66512-F2B5-4B48-91F3-22AD8C7B3F1A}" v="211" dt="2021-08-07T01:23:18.118"/>
    <p1510:client id="{FBE37485-D249-47AB-8567-EDC39C63E38B}" v="1" dt="2021-08-24T14:30:03.4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94353" autoAdjust="0"/>
  </p:normalViewPr>
  <p:slideViewPr>
    <p:cSldViewPr snapToGrid="0">
      <p:cViewPr varScale="1">
        <p:scale>
          <a:sx n="86" d="100"/>
          <a:sy n="86" d="100"/>
        </p:scale>
        <p:origin x="686" y="58"/>
      </p:cViewPr>
      <p:guideLst>
        <p:guide pos="3863"/>
        <p:guide orient="horz" pos="2115"/>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microsoft.com/office/2016/11/relationships/changesInfo" Target="changesInfos/changesInfo1.xml"/><Relationship Id="rId20" Type="http://schemas.openxmlformats.org/officeDocument/2006/relationships/notesMaster" Target="notesMasters/notesMaster1.xml"/><Relationship Id="rId41"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CENTE - MANUEL ALBERTO  GUEVARA  NAJARRO" userId="dc0839a7-ef25-445d-88fe-29223dfab4a5" providerId="ADAL" clId="{4325D3B0-6495-4E2D-BE2F-5BF10418BAB5}"/>
    <pc:docChg chg="custSel modSld">
      <pc:chgData name="DOCENTE - MANUEL ALBERTO  GUEVARA  NAJARRO" userId="dc0839a7-ef25-445d-88fe-29223dfab4a5" providerId="ADAL" clId="{4325D3B0-6495-4E2D-BE2F-5BF10418BAB5}" dt="2021-07-23T22:46:02.573" v="31" actId="20577"/>
      <pc:docMkLst>
        <pc:docMk/>
      </pc:docMkLst>
      <pc:sldChg chg="modSp mod">
        <pc:chgData name="DOCENTE - MANUEL ALBERTO  GUEVARA  NAJARRO" userId="dc0839a7-ef25-445d-88fe-29223dfab4a5" providerId="ADAL" clId="{4325D3B0-6495-4E2D-BE2F-5BF10418BAB5}" dt="2021-07-23T22:46:02.573" v="31" actId="20577"/>
        <pc:sldMkLst>
          <pc:docMk/>
          <pc:sldMk cId="1885386360" sldId="649"/>
        </pc:sldMkLst>
        <pc:spChg chg="mod">
          <ac:chgData name="DOCENTE - MANUEL ALBERTO  GUEVARA  NAJARRO" userId="dc0839a7-ef25-445d-88fe-29223dfab4a5" providerId="ADAL" clId="{4325D3B0-6495-4E2D-BE2F-5BF10418BAB5}" dt="2021-07-23T22:46:02.573" v="31" actId="20577"/>
          <ac:spMkLst>
            <pc:docMk/>
            <pc:sldMk cId="1885386360" sldId="649"/>
            <ac:spMk id="7" creationId="{1324D68F-ACA4-42AD-B878-BD975A546207}"/>
          </ac:spMkLst>
        </pc:spChg>
      </pc:sldChg>
    </pc:docChg>
  </pc:docChgLst>
  <pc:docChgLst>
    <pc:chgData name="MANUEL ALBERTO GUEVARA  NAJARRO" userId="dc0839a7-ef25-445d-88fe-29223dfab4a5" providerId="ADAL" clId="{AAA2C151-2292-4488-865B-5027AEB9D1EE}"/>
    <pc:docChg chg="undo redo custSel addSld delSld modSld sldOrd">
      <pc:chgData name="MANUEL ALBERTO GUEVARA  NAJARRO" userId="dc0839a7-ef25-445d-88fe-29223dfab4a5" providerId="ADAL" clId="{AAA2C151-2292-4488-865B-5027AEB9D1EE}" dt="2021-07-07T23:28:19.765" v="1331"/>
      <pc:docMkLst>
        <pc:docMk/>
      </pc:docMkLst>
      <pc:sldChg chg="modSp mod">
        <pc:chgData name="MANUEL ALBERTO GUEVARA  NAJARRO" userId="dc0839a7-ef25-445d-88fe-29223dfab4a5" providerId="ADAL" clId="{AAA2C151-2292-4488-865B-5027AEB9D1EE}" dt="2021-07-07T20:06:26.489" v="102" actId="20577"/>
        <pc:sldMkLst>
          <pc:docMk/>
          <pc:sldMk cId="4227363741" sldId="260"/>
        </pc:sldMkLst>
        <pc:spChg chg="mod">
          <ac:chgData name="MANUEL ALBERTO GUEVARA  NAJARRO" userId="dc0839a7-ef25-445d-88fe-29223dfab4a5" providerId="ADAL" clId="{AAA2C151-2292-4488-865B-5027AEB9D1EE}" dt="2021-07-07T20:06:26.489" v="102" actId="20577"/>
          <ac:spMkLst>
            <pc:docMk/>
            <pc:sldMk cId="4227363741" sldId="260"/>
            <ac:spMk id="2" creationId="{51FB5928-6A9D-4A40-A59B-3E296900738E}"/>
          </ac:spMkLst>
        </pc:spChg>
      </pc:sldChg>
      <pc:sldChg chg="modSp mod">
        <pc:chgData name="MANUEL ALBERTO GUEVARA  NAJARRO" userId="dc0839a7-ef25-445d-88fe-29223dfab4a5" providerId="ADAL" clId="{AAA2C151-2292-4488-865B-5027AEB9D1EE}" dt="2021-07-07T22:45:37.826" v="885" actId="6549"/>
        <pc:sldMkLst>
          <pc:docMk/>
          <pc:sldMk cId="1026487" sldId="564"/>
        </pc:sldMkLst>
        <pc:spChg chg="mod">
          <ac:chgData name="MANUEL ALBERTO GUEVARA  NAJARRO" userId="dc0839a7-ef25-445d-88fe-29223dfab4a5" providerId="ADAL" clId="{AAA2C151-2292-4488-865B-5027AEB9D1EE}" dt="2021-07-07T20:06:33.939" v="113" actId="20577"/>
          <ac:spMkLst>
            <pc:docMk/>
            <pc:sldMk cId="1026487" sldId="564"/>
            <ac:spMk id="2" creationId="{69470D82-C3C2-4243-B13D-0D81D2A1113E}"/>
          </ac:spMkLst>
        </pc:spChg>
        <pc:spChg chg="mod">
          <ac:chgData name="MANUEL ALBERTO GUEVARA  NAJARRO" userId="dc0839a7-ef25-445d-88fe-29223dfab4a5" providerId="ADAL" clId="{AAA2C151-2292-4488-865B-5027AEB9D1EE}" dt="2021-07-07T22:45:37.826" v="885" actId="6549"/>
          <ac:spMkLst>
            <pc:docMk/>
            <pc:sldMk cId="1026487" sldId="564"/>
            <ac:spMk id="5" creationId="{079F80E9-C8D2-8B42-B481-B910D99A780C}"/>
          </ac:spMkLst>
        </pc:spChg>
      </pc:sldChg>
      <pc:sldChg chg="addSp delSp modSp mod">
        <pc:chgData name="MANUEL ALBERTO GUEVARA  NAJARRO" userId="dc0839a7-ef25-445d-88fe-29223dfab4a5" providerId="ADAL" clId="{AAA2C151-2292-4488-865B-5027AEB9D1EE}" dt="2021-07-07T17:55:35.825" v="65" actId="478"/>
        <pc:sldMkLst>
          <pc:docMk/>
          <pc:sldMk cId="1889000168" sldId="632"/>
        </pc:sldMkLst>
        <pc:spChg chg="add mod">
          <ac:chgData name="MANUEL ALBERTO GUEVARA  NAJARRO" userId="dc0839a7-ef25-445d-88fe-29223dfab4a5" providerId="ADAL" clId="{AAA2C151-2292-4488-865B-5027AEB9D1EE}" dt="2021-07-07T17:26:47.033" v="49"/>
          <ac:spMkLst>
            <pc:docMk/>
            <pc:sldMk cId="1889000168" sldId="632"/>
            <ac:spMk id="2" creationId="{CAEAB8AD-E6F1-4D23-BAEE-D57465CFE423}"/>
          </ac:spMkLst>
        </pc:spChg>
        <pc:spChg chg="mod">
          <ac:chgData name="MANUEL ALBERTO GUEVARA  NAJARRO" userId="dc0839a7-ef25-445d-88fe-29223dfab4a5" providerId="ADAL" clId="{AAA2C151-2292-4488-865B-5027AEB9D1EE}" dt="2021-07-07T17:25:28.425" v="31" actId="20577"/>
          <ac:spMkLst>
            <pc:docMk/>
            <pc:sldMk cId="1889000168" sldId="632"/>
            <ac:spMk id="5" creationId="{5ECE236A-6C3C-46E8-A81F-7846D7B4570C}"/>
          </ac:spMkLst>
        </pc:spChg>
        <pc:spChg chg="mod">
          <ac:chgData name="MANUEL ALBERTO GUEVARA  NAJARRO" userId="dc0839a7-ef25-445d-88fe-29223dfab4a5" providerId="ADAL" clId="{AAA2C151-2292-4488-865B-5027AEB9D1EE}" dt="2021-07-07T17:55:17.670" v="64" actId="6549"/>
          <ac:spMkLst>
            <pc:docMk/>
            <pc:sldMk cId="1889000168" sldId="632"/>
            <ac:spMk id="6" creationId="{62B8E1A4-E755-4E07-B436-48B0481D7B00}"/>
          </ac:spMkLst>
        </pc:spChg>
        <pc:spChg chg="del">
          <ac:chgData name="MANUEL ALBERTO GUEVARA  NAJARRO" userId="dc0839a7-ef25-445d-88fe-29223dfab4a5" providerId="ADAL" clId="{AAA2C151-2292-4488-865B-5027AEB9D1EE}" dt="2021-07-07T17:55:35.825" v="65" actId="478"/>
          <ac:spMkLst>
            <pc:docMk/>
            <pc:sldMk cId="1889000168" sldId="632"/>
            <ac:spMk id="7" creationId="{19EC8054-4DA1-4A90-A0D4-43A469AE278D}"/>
          </ac:spMkLst>
        </pc:spChg>
        <pc:spChg chg="add mod">
          <ac:chgData name="MANUEL ALBERTO GUEVARA  NAJARRO" userId="dc0839a7-ef25-445d-88fe-29223dfab4a5" providerId="ADAL" clId="{AAA2C151-2292-4488-865B-5027AEB9D1EE}" dt="2021-07-07T17:26:47.033" v="49"/>
          <ac:spMkLst>
            <pc:docMk/>
            <pc:sldMk cId="1889000168" sldId="632"/>
            <ac:spMk id="9" creationId="{7DF60872-10C3-4711-AE9B-22E496B33208}"/>
          </ac:spMkLst>
        </pc:spChg>
        <pc:spChg chg="add mod">
          <ac:chgData name="MANUEL ALBERTO GUEVARA  NAJARRO" userId="dc0839a7-ef25-445d-88fe-29223dfab4a5" providerId="ADAL" clId="{AAA2C151-2292-4488-865B-5027AEB9D1EE}" dt="2021-07-07T17:27:11.540" v="59" actId="207"/>
          <ac:spMkLst>
            <pc:docMk/>
            <pc:sldMk cId="1889000168" sldId="632"/>
            <ac:spMk id="10" creationId="{434E56E8-4F93-4831-B00A-D221AD197809}"/>
          </ac:spMkLst>
        </pc:spChg>
        <pc:spChg chg="add del mod">
          <ac:chgData name="MANUEL ALBERTO GUEVARA  NAJARRO" userId="dc0839a7-ef25-445d-88fe-29223dfab4a5" providerId="ADAL" clId="{AAA2C151-2292-4488-865B-5027AEB9D1EE}" dt="2021-07-07T17:25:33.294" v="33" actId="478"/>
          <ac:spMkLst>
            <pc:docMk/>
            <pc:sldMk cId="1889000168" sldId="632"/>
            <ac:spMk id="12" creationId="{B4038263-DD31-4B7D-B13A-A0D38F96193C}"/>
          </ac:spMkLst>
        </pc:spChg>
        <pc:picChg chg="add mod">
          <ac:chgData name="MANUEL ALBERTO GUEVARA  NAJARRO" userId="dc0839a7-ef25-445d-88fe-29223dfab4a5" providerId="ADAL" clId="{AAA2C151-2292-4488-865B-5027AEB9D1EE}" dt="2021-07-07T17:27:04.226" v="57" actId="207"/>
          <ac:picMkLst>
            <pc:docMk/>
            <pc:sldMk cId="1889000168" sldId="632"/>
            <ac:picMk id="4" creationId="{B12BDDEC-0F55-438F-99F7-DBA917A0AF75}"/>
          </ac:picMkLst>
        </pc:picChg>
        <pc:picChg chg="del mod">
          <ac:chgData name="MANUEL ALBERTO GUEVARA  NAJARRO" userId="dc0839a7-ef25-445d-88fe-29223dfab4a5" providerId="ADAL" clId="{AAA2C151-2292-4488-865B-5027AEB9D1EE}" dt="2021-07-07T17:25:31.359" v="32" actId="478"/>
          <ac:picMkLst>
            <pc:docMk/>
            <pc:sldMk cId="1889000168" sldId="632"/>
            <ac:picMk id="1026" creationId="{CCE1C476-2026-448A-A562-FAAF8111C6D4}"/>
          </ac:picMkLst>
        </pc:picChg>
      </pc:sldChg>
      <pc:sldChg chg="modSp mod">
        <pc:chgData name="MANUEL ALBERTO GUEVARA  NAJARRO" userId="dc0839a7-ef25-445d-88fe-29223dfab4a5" providerId="ADAL" clId="{AAA2C151-2292-4488-865B-5027AEB9D1EE}" dt="2021-07-07T22:30:44.789" v="825" actId="27636"/>
        <pc:sldMkLst>
          <pc:docMk/>
          <pc:sldMk cId="1885386360" sldId="649"/>
        </pc:sldMkLst>
        <pc:spChg chg="mod">
          <ac:chgData name="MANUEL ALBERTO GUEVARA  NAJARRO" userId="dc0839a7-ef25-445d-88fe-29223dfab4a5" providerId="ADAL" clId="{AAA2C151-2292-4488-865B-5027AEB9D1EE}" dt="2021-07-07T22:30:44.789" v="825" actId="27636"/>
          <ac:spMkLst>
            <pc:docMk/>
            <pc:sldMk cId="1885386360" sldId="649"/>
            <ac:spMk id="7" creationId="{1324D68F-ACA4-42AD-B878-BD975A546207}"/>
          </ac:spMkLst>
        </pc:spChg>
      </pc:sldChg>
      <pc:sldChg chg="addSp">
        <pc:chgData name="MANUEL ALBERTO GUEVARA  NAJARRO" userId="dc0839a7-ef25-445d-88fe-29223dfab4a5" providerId="ADAL" clId="{AAA2C151-2292-4488-865B-5027AEB9D1EE}" dt="2021-07-07T20:09:36.668" v="184"/>
        <pc:sldMkLst>
          <pc:docMk/>
          <pc:sldMk cId="1721596433" sldId="650"/>
        </pc:sldMkLst>
        <pc:picChg chg="add">
          <ac:chgData name="MANUEL ALBERTO GUEVARA  NAJARRO" userId="dc0839a7-ef25-445d-88fe-29223dfab4a5" providerId="ADAL" clId="{AAA2C151-2292-4488-865B-5027AEB9D1EE}" dt="2021-07-07T20:09:36.668" v="184"/>
          <ac:picMkLst>
            <pc:docMk/>
            <pc:sldMk cId="1721596433" sldId="650"/>
            <ac:picMk id="1026" creationId="{1E90BE90-AE01-46EE-917C-AEBA16491BC2}"/>
          </ac:picMkLst>
        </pc:picChg>
      </pc:sldChg>
      <pc:sldChg chg="addSp delSp modSp new add del mod">
        <pc:chgData name="MANUEL ALBERTO GUEVARA  NAJARRO" userId="dc0839a7-ef25-445d-88fe-29223dfab4a5" providerId="ADAL" clId="{AAA2C151-2292-4488-865B-5027AEB9D1EE}" dt="2021-07-07T22:43:07.412" v="884" actId="2711"/>
        <pc:sldMkLst>
          <pc:docMk/>
          <pc:sldMk cId="2831836023" sldId="650"/>
        </pc:sldMkLst>
        <pc:spChg chg="mod">
          <ac:chgData name="MANUEL ALBERTO GUEVARA  NAJARRO" userId="dc0839a7-ef25-445d-88fe-29223dfab4a5" providerId="ADAL" clId="{AAA2C151-2292-4488-865B-5027AEB9D1EE}" dt="2021-07-07T20:07:10.797" v="122" actId="27636"/>
          <ac:spMkLst>
            <pc:docMk/>
            <pc:sldMk cId="2831836023" sldId="650"/>
            <ac:spMk id="2" creationId="{A513C804-6001-4C7A-A4F6-858606C13E1B}"/>
          </ac:spMkLst>
        </pc:spChg>
        <pc:spChg chg="mod">
          <ac:chgData name="MANUEL ALBERTO GUEVARA  NAJARRO" userId="dc0839a7-ef25-445d-88fe-29223dfab4a5" providerId="ADAL" clId="{AAA2C151-2292-4488-865B-5027AEB9D1EE}" dt="2021-07-07T20:22:48.189" v="200" actId="123"/>
          <ac:spMkLst>
            <pc:docMk/>
            <pc:sldMk cId="2831836023" sldId="650"/>
            <ac:spMk id="3" creationId="{2E135C1E-EAD9-428A-8A2E-033A4004E55A}"/>
          </ac:spMkLst>
        </pc:spChg>
        <pc:spChg chg="del">
          <ac:chgData name="MANUEL ALBERTO GUEVARA  NAJARRO" userId="dc0839a7-ef25-445d-88fe-29223dfab4a5" providerId="ADAL" clId="{AAA2C151-2292-4488-865B-5027AEB9D1EE}" dt="2021-07-07T20:09:44.516" v="187" actId="22"/>
          <ac:spMkLst>
            <pc:docMk/>
            <pc:sldMk cId="2831836023" sldId="650"/>
            <ac:spMk id="4" creationId="{22E56B40-E8E7-408B-98C5-1ADA2E8D3C76}"/>
          </ac:spMkLst>
        </pc:spChg>
        <pc:spChg chg="mod">
          <ac:chgData name="MANUEL ALBERTO GUEVARA  NAJARRO" userId="dc0839a7-ef25-445d-88fe-29223dfab4a5" providerId="ADAL" clId="{AAA2C151-2292-4488-865B-5027AEB9D1EE}" dt="2021-07-07T20:07:22.601" v="182" actId="20577"/>
          <ac:spMkLst>
            <pc:docMk/>
            <pc:sldMk cId="2831836023" sldId="650"/>
            <ac:spMk id="5" creationId="{03CB7B02-C9EB-4AAD-ADBA-C3E9E848A0B1}"/>
          </ac:spMkLst>
        </pc:spChg>
        <pc:spChg chg="add mod">
          <ac:chgData name="MANUEL ALBERTO GUEVARA  NAJARRO" userId="dc0839a7-ef25-445d-88fe-29223dfab4a5" providerId="ADAL" clId="{AAA2C151-2292-4488-865B-5027AEB9D1EE}" dt="2021-07-07T22:43:07.412" v="884" actId="2711"/>
          <ac:spMkLst>
            <pc:docMk/>
            <pc:sldMk cId="2831836023" sldId="650"/>
            <ac:spMk id="9" creationId="{E10DF909-448A-4480-9414-90540392906D}"/>
          </ac:spMkLst>
        </pc:spChg>
        <pc:picChg chg="add mod ord modCrop">
          <ac:chgData name="MANUEL ALBERTO GUEVARA  NAJARRO" userId="dc0839a7-ef25-445d-88fe-29223dfab4a5" providerId="ADAL" clId="{AAA2C151-2292-4488-865B-5027AEB9D1EE}" dt="2021-07-07T20:09:45.624" v="188" actId="27614"/>
          <ac:picMkLst>
            <pc:docMk/>
            <pc:sldMk cId="2831836023" sldId="650"/>
            <ac:picMk id="7" creationId="{3C807383-3CC5-4D63-8375-0E3D1A1C3848}"/>
          </ac:picMkLst>
        </pc:picChg>
      </pc:sldChg>
      <pc:sldChg chg="modSp add del mod ord">
        <pc:chgData name="MANUEL ALBERTO GUEVARA  NAJARRO" userId="dc0839a7-ef25-445d-88fe-29223dfab4a5" providerId="ADAL" clId="{AAA2C151-2292-4488-865B-5027AEB9D1EE}" dt="2021-07-07T22:45:40.798" v="886" actId="47"/>
        <pc:sldMkLst>
          <pc:docMk/>
          <pc:sldMk cId="3919555358" sldId="651"/>
        </pc:sldMkLst>
        <pc:spChg chg="mod">
          <ac:chgData name="MANUEL ALBERTO GUEVARA  NAJARRO" userId="dc0839a7-ef25-445d-88fe-29223dfab4a5" providerId="ADAL" clId="{AAA2C151-2292-4488-865B-5027AEB9D1EE}" dt="2021-07-07T22:42:38.386" v="880" actId="20577"/>
          <ac:spMkLst>
            <pc:docMk/>
            <pc:sldMk cId="3919555358" sldId="651"/>
            <ac:spMk id="2" creationId="{A513C804-6001-4C7A-A4F6-858606C13E1B}"/>
          </ac:spMkLst>
        </pc:spChg>
        <pc:spChg chg="mod">
          <ac:chgData name="MANUEL ALBERTO GUEVARA  NAJARRO" userId="dc0839a7-ef25-445d-88fe-29223dfab4a5" providerId="ADAL" clId="{AAA2C151-2292-4488-865B-5027AEB9D1EE}" dt="2021-07-07T22:42:52.551" v="881" actId="2711"/>
          <ac:spMkLst>
            <pc:docMk/>
            <pc:sldMk cId="3919555358" sldId="651"/>
            <ac:spMk id="3" creationId="{2E135C1E-EAD9-428A-8A2E-033A4004E55A}"/>
          </ac:spMkLst>
        </pc:spChg>
        <pc:spChg chg="mod">
          <ac:chgData name="MANUEL ALBERTO GUEVARA  NAJARRO" userId="dc0839a7-ef25-445d-88fe-29223dfab4a5" providerId="ADAL" clId="{AAA2C151-2292-4488-865B-5027AEB9D1EE}" dt="2021-07-07T22:42:52.551" v="881" actId="2711"/>
          <ac:spMkLst>
            <pc:docMk/>
            <pc:sldMk cId="3919555358" sldId="651"/>
            <ac:spMk id="9" creationId="{E10DF909-448A-4480-9414-90540392906D}"/>
          </ac:spMkLst>
        </pc:spChg>
      </pc:sldChg>
      <pc:sldChg chg="addSp delSp modSp">
        <pc:chgData name="MANUEL ALBERTO GUEVARA  NAJARRO" userId="dc0839a7-ef25-445d-88fe-29223dfab4a5" providerId="ADAL" clId="{AAA2C151-2292-4488-865B-5027AEB9D1EE}" dt="2021-07-07T20:40:05.024" v="262"/>
        <pc:sldMkLst>
          <pc:docMk/>
          <pc:sldMk cId="58777888" sldId="652"/>
        </pc:sldMkLst>
        <pc:spChg chg="del">
          <ac:chgData name="MANUEL ALBERTO GUEVARA  NAJARRO" userId="dc0839a7-ef25-445d-88fe-29223dfab4a5" providerId="ADAL" clId="{AAA2C151-2292-4488-865B-5027AEB9D1EE}" dt="2021-07-07T20:40:05.024" v="262"/>
          <ac:spMkLst>
            <pc:docMk/>
            <pc:sldMk cId="58777888" sldId="652"/>
            <ac:spMk id="6" creationId="{5D4EBD2C-2319-46B4-93E7-EF6BD1380994}"/>
          </ac:spMkLst>
        </pc:spChg>
        <pc:picChg chg="add mod">
          <ac:chgData name="MANUEL ALBERTO GUEVARA  NAJARRO" userId="dc0839a7-ef25-445d-88fe-29223dfab4a5" providerId="ADAL" clId="{AAA2C151-2292-4488-865B-5027AEB9D1EE}" dt="2021-07-07T20:40:05.024" v="262"/>
          <ac:picMkLst>
            <pc:docMk/>
            <pc:sldMk cId="58777888" sldId="652"/>
            <ac:picMk id="2050" creationId="{79DD8B12-4C8E-416D-8C78-CB78BF213BB2}"/>
          </ac:picMkLst>
        </pc:picChg>
      </pc:sldChg>
      <pc:sldChg chg="addSp delSp modSp add del mod">
        <pc:chgData name="MANUEL ALBERTO GUEVARA  NAJARRO" userId="dc0839a7-ef25-445d-88fe-29223dfab4a5" providerId="ADAL" clId="{AAA2C151-2292-4488-865B-5027AEB9D1EE}" dt="2021-07-07T20:51:23.337" v="267" actId="2710"/>
        <pc:sldMkLst>
          <pc:docMk/>
          <pc:sldMk cId="2092610989" sldId="652"/>
        </pc:sldMkLst>
        <pc:spChg chg="mod">
          <ac:chgData name="MANUEL ALBERTO GUEVARA  NAJARRO" userId="dc0839a7-ef25-445d-88fe-29223dfab4a5" providerId="ADAL" clId="{AAA2C151-2292-4488-865B-5027AEB9D1EE}" dt="2021-07-07T20:33:56.865" v="253"/>
          <ac:spMkLst>
            <pc:docMk/>
            <pc:sldMk cId="2092610989" sldId="652"/>
            <ac:spMk id="2" creationId="{A513C804-6001-4C7A-A4F6-858606C13E1B}"/>
          </ac:spMkLst>
        </pc:spChg>
        <pc:spChg chg="mod">
          <ac:chgData name="MANUEL ALBERTO GUEVARA  NAJARRO" userId="dc0839a7-ef25-445d-88fe-29223dfab4a5" providerId="ADAL" clId="{AAA2C151-2292-4488-865B-5027AEB9D1EE}" dt="2021-07-07T20:51:23.337" v="267" actId="2710"/>
          <ac:spMkLst>
            <pc:docMk/>
            <pc:sldMk cId="2092610989" sldId="652"/>
            <ac:spMk id="3" creationId="{2E135C1E-EAD9-428A-8A2E-033A4004E55A}"/>
          </ac:spMkLst>
        </pc:spChg>
        <pc:spChg chg="add mod">
          <ac:chgData name="MANUEL ALBERTO GUEVARA  NAJARRO" userId="dc0839a7-ef25-445d-88fe-29223dfab4a5" providerId="ADAL" clId="{AAA2C151-2292-4488-865B-5027AEB9D1EE}" dt="2021-07-07T20:39:39.887" v="261" actId="478"/>
          <ac:spMkLst>
            <pc:docMk/>
            <pc:sldMk cId="2092610989" sldId="652"/>
            <ac:spMk id="6" creationId="{5D4EBD2C-2319-46B4-93E7-EF6BD1380994}"/>
          </ac:spMkLst>
        </pc:spChg>
        <pc:spChg chg="del">
          <ac:chgData name="MANUEL ALBERTO GUEVARA  NAJARRO" userId="dc0839a7-ef25-445d-88fe-29223dfab4a5" providerId="ADAL" clId="{AAA2C151-2292-4488-865B-5027AEB9D1EE}" dt="2021-07-07T20:38:32.992" v="254" actId="478"/>
          <ac:spMkLst>
            <pc:docMk/>
            <pc:sldMk cId="2092610989" sldId="652"/>
            <ac:spMk id="9" creationId="{E10DF909-448A-4480-9414-90540392906D}"/>
          </ac:spMkLst>
        </pc:spChg>
        <pc:picChg chg="del">
          <ac:chgData name="MANUEL ALBERTO GUEVARA  NAJARRO" userId="dc0839a7-ef25-445d-88fe-29223dfab4a5" providerId="ADAL" clId="{AAA2C151-2292-4488-865B-5027AEB9D1EE}" dt="2021-07-07T20:39:39.887" v="261" actId="478"/>
          <ac:picMkLst>
            <pc:docMk/>
            <pc:sldMk cId="2092610989" sldId="652"/>
            <ac:picMk id="7" creationId="{3C807383-3CC5-4D63-8375-0E3D1A1C3848}"/>
          </ac:picMkLst>
        </pc:picChg>
        <pc:picChg chg="mod">
          <ac:chgData name="MANUEL ALBERTO GUEVARA  NAJARRO" userId="dc0839a7-ef25-445d-88fe-29223dfab4a5" providerId="ADAL" clId="{AAA2C151-2292-4488-865B-5027AEB9D1EE}" dt="2021-07-07T20:40:06.610" v="265" actId="962"/>
          <ac:picMkLst>
            <pc:docMk/>
            <pc:sldMk cId="2092610989" sldId="652"/>
            <ac:picMk id="2050" creationId="{79DD8B12-4C8E-416D-8C78-CB78BF213BB2}"/>
          </ac:picMkLst>
        </pc:picChg>
      </pc:sldChg>
      <pc:sldChg chg="addSp">
        <pc:chgData name="MANUEL ALBERTO GUEVARA  NAJARRO" userId="dc0839a7-ef25-445d-88fe-29223dfab4a5" providerId="ADAL" clId="{AAA2C151-2292-4488-865B-5027AEB9D1EE}" dt="2021-07-07T22:34:41.486" v="829"/>
        <pc:sldMkLst>
          <pc:docMk/>
          <pc:sldMk cId="2997987883" sldId="653"/>
        </pc:sldMkLst>
        <pc:picChg chg="add">
          <ac:chgData name="MANUEL ALBERTO GUEVARA  NAJARRO" userId="dc0839a7-ef25-445d-88fe-29223dfab4a5" providerId="ADAL" clId="{AAA2C151-2292-4488-865B-5027AEB9D1EE}" dt="2021-07-07T22:34:41.486" v="829"/>
          <ac:picMkLst>
            <pc:docMk/>
            <pc:sldMk cId="2997987883" sldId="653"/>
            <ac:picMk id="3074" creationId="{4E20891F-AEAE-45D7-BD12-566533DA3FCB}"/>
          </ac:picMkLst>
        </pc:picChg>
      </pc:sldChg>
      <pc:sldChg chg="addSp delSp modSp add del mod">
        <pc:chgData name="MANUEL ALBERTO GUEVARA  NAJARRO" userId="dc0839a7-ef25-445d-88fe-29223dfab4a5" providerId="ADAL" clId="{AAA2C151-2292-4488-865B-5027AEB9D1EE}" dt="2021-07-07T22:35:00.540" v="840" actId="27636"/>
        <pc:sldMkLst>
          <pc:docMk/>
          <pc:sldMk cId="3206025912" sldId="653"/>
        </pc:sldMkLst>
        <pc:spChg chg="mod">
          <ac:chgData name="MANUEL ALBERTO GUEVARA  NAJARRO" userId="dc0839a7-ef25-445d-88fe-29223dfab4a5" providerId="ADAL" clId="{AAA2C151-2292-4488-865B-5027AEB9D1EE}" dt="2021-07-07T21:35:10.776" v="286" actId="6549"/>
          <ac:spMkLst>
            <pc:docMk/>
            <pc:sldMk cId="3206025912" sldId="653"/>
            <ac:spMk id="2" creationId="{A513C804-6001-4C7A-A4F6-858606C13E1B}"/>
          </ac:spMkLst>
        </pc:spChg>
        <pc:spChg chg="mod">
          <ac:chgData name="MANUEL ALBERTO GUEVARA  NAJARRO" userId="dc0839a7-ef25-445d-88fe-29223dfab4a5" providerId="ADAL" clId="{AAA2C151-2292-4488-865B-5027AEB9D1EE}" dt="2021-07-07T22:35:00.540" v="840" actId="27636"/>
          <ac:spMkLst>
            <pc:docMk/>
            <pc:sldMk cId="3206025912" sldId="653"/>
            <ac:spMk id="3" creationId="{2E135C1E-EAD9-428A-8A2E-033A4004E55A}"/>
          </ac:spMkLst>
        </pc:spChg>
        <pc:spChg chg="add del mod">
          <ac:chgData name="MANUEL ALBERTO GUEVARA  NAJARRO" userId="dc0839a7-ef25-445d-88fe-29223dfab4a5" providerId="ADAL" clId="{AAA2C151-2292-4488-865B-5027AEB9D1EE}" dt="2021-07-07T22:34:39.984" v="828" actId="478"/>
          <ac:spMkLst>
            <pc:docMk/>
            <pc:sldMk cId="3206025912" sldId="653"/>
            <ac:spMk id="6" creationId="{42CEF05C-92FA-47EC-9AA5-77132EFBE36E}"/>
          </ac:spMkLst>
        </pc:spChg>
        <pc:picChg chg="del mod">
          <ac:chgData name="MANUEL ALBERTO GUEVARA  NAJARRO" userId="dc0839a7-ef25-445d-88fe-29223dfab4a5" providerId="ADAL" clId="{AAA2C151-2292-4488-865B-5027AEB9D1EE}" dt="2021-07-07T22:34:38.907" v="827" actId="478"/>
          <ac:picMkLst>
            <pc:docMk/>
            <pc:sldMk cId="3206025912" sldId="653"/>
            <ac:picMk id="2050" creationId="{79DD8B12-4C8E-416D-8C78-CB78BF213BB2}"/>
          </ac:picMkLst>
        </pc:picChg>
        <pc:picChg chg="mod">
          <ac:chgData name="MANUEL ALBERTO GUEVARA  NAJARRO" userId="dc0839a7-ef25-445d-88fe-29223dfab4a5" providerId="ADAL" clId="{AAA2C151-2292-4488-865B-5027AEB9D1EE}" dt="2021-07-07T22:34:57.701" v="838" actId="1076"/>
          <ac:picMkLst>
            <pc:docMk/>
            <pc:sldMk cId="3206025912" sldId="653"/>
            <ac:picMk id="3074" creationId="{4E20891F-AEAE-45D7-BD12-566533DA3FCB}"/>
          </ac:picMkLst>
        </pc:picChg>
      </pc:sldChg>
      <pc:sldChg chg="addSp delSp modSp new mod">
        <pc:chgData name="MANUEL ALBERTO GUEVARA  NAJARRO" userId="dc0839a7-ef25-445d-88fe-29223dfab4a5" providerId="ADAL" clId="{AAA2C151-2292-4488-865B-5027AEB9D1EE}" dt="2021-07-07T22:23:10.475" v="729" actId="2711"/>
        <pc:sldMkLst>
          <pc:docMk/>
          <pc:sldMk cId="1888863910" sldId="654"/>
        </pc:sldMkLst>
        <pc:spChg chg="add del mod">
          <ac:chgData name="MANUEL ALBERTO GUEVARA  NAJARRO" userId="dc0839a7-ef25-445d-88fe-29223dfab4a5" providerId="ADAL" clId="{AAA2C151-2292-4488-865B-5027AEB9D1EE}" dt="2021-07-07T21:40:36.677" v="348" actId="478"/>
          <ac:spMkLst>
            <pc:docMk/>
            <pc:sldMk cId="1888863910" sldId="654"/>
            <ac:spMk id="2" creationId="{1BDA6900-A986-478E-86FB-8F9067976C7E}"/>
          </ac:spMkLst>
        </pc:spChg>
        <pc:spChg chg="add del">
          <ac:chgData name="MANUEL ALBERTO GUEVARA  NAJARRO" userId="dc0839a7-ef25-445d-88fe-29223dfab4a5" providerId="ADAL" clId="{AAA2C151-2292-4488-865B-5027AEB9D1EE}" dt="2021-07-07T21:40:38.864" v="349" actId="478"/>
          <ac:spMkLst>
            <pc:docMk/>
            <pc:sldMk cId="1888863910" sldId="654"/>
            <ac:spMk id="3" creationId="{FB2EC0CD-59D6-4C5F-8804-20248CAFD623}"/>
          </ac:spMkLst>
        </pc:spChg>
        <pc:spChg chg="add del">
          <ac:chgData name="MANUEL ALBERTO GUEVARA  NAJARRO" userId="dc0839a7-ef25-445d-88fe-29223dfab4a5" providerId="ADAL" clId="{AAA2C151-2292-4488-865B-5027AEB9D1EE}" dt="2021-07-07T21:40:38.864" v="349" actId="478"/>
          <ac:spMkLst>
            <pc:docMk/>
            <pc:sldMk cId="1888863910" sldId="654"/>
            <ac:spMk id="4" creationId="{5E4448FD-E9A5-4700-BB7F-CD30A8EFFCFC}"/>
          </ac:spMkLst>
        </pc:spChg>
        <pc:spChg chg="mod">
          <ac:chgData name="MANUEL ALBERTO GUEVARA  NAJARRO" userId="dc0839a7-ef25-445d-88fe-29223dfab4a5" providerId="ADAL" clId="{AAA2C151-2292-4488-865B-5027AEB9D1EE}" dt="2021-07-07T21:39:33.976" v="342" actId="20577"/>
          <ac:spMkLst>
            <pc:docMk/>
            <pc:sldMk cId="1888863910" sldId="654"/>
            <ac:spMk id="5" creationId="{59BFB930-F554-425D-9B24-A3D24371DB3E}"/>
          </ac:spMkLst>
        </pc:spChg>
        <pc:spChg chg="add del mod">
          <ac:chgData name="MANUEL ALBERTO GUEVARA  NAJARRO" userId="dc0839a7-ef25-445d-88fe-29223dfab4a5" providerId="ADAL" clId="{AAA2C151-2292-4488-865B-5027AEB9D1EE}" dt="2021-07-07T21:40:36.677" v="348" actId="478"/>
          <ac:spMkLst>
            <pc:docMk/>
            <pc:sldMk cId="1888863910" sldId="654"/>
            <ac:spMk id="7" creationId="{51E205B6-0A7D-414E-816E-FB0B635DD821}"/>
          </ac:spMkLst>
        </pc:spChg>
        <pc:spChg chg="mod">
          <ac:chgData name="MANUEL ALBERTO GUEVARA  NAJARRO" userId="dc0839a7-ef25-445d-88fe-29223dfab4a5" providerId="ADAL" clId="{AAA2C151-2292-4488-865B-5027AEB9D1EE}" dt="2021-07-07T22:20:48.298" v="566" actId="165"/>
          <ac:spMkLst>
            <pc:docMk/>
            <pc:sldMk cId="1888863910" sldId="654"/>
            <ac:spMk id="11" creationId="{AA1823F5-7857-49B1-B16E-554468E45D67}"/>
          </ac:spMkLst>
        </pc:spChg>
        <pc:spChg chg="mod">
          <ac:chgData name="MANUEL ALBERTO GUEVARA  NAJARRO" userId="dc0839a7-ef25-445d-88fe-29223dfab4a5" providerId="ADAL" clId="{AAA2C151-2292-4488-865B-5027AEB9D1EE}" dt="2021-07-07T22:20:48.298" v="566" actId="165"/>
          <ac:spMkLst>
            <pc:docMk/>
            <pc:sldMk cId="1888863910" sldId="654"/>
            <ac:spMk id="12" creationId="{F099BFBD-B0B1-4921-ACE4-BB5DB0492E1C}"/>
          </ac:spMkLst>
        </pc:spChg>
        <pc:spChg chg="mod">
          <ac:chgData name="MANUEL ALBERTO GUEVARA  NAJARRO" userId="dc0839a7-ef25-445d-88fe-29223dfab4a5" providerId="ADAL" clId="{AAA2C151-2292-4488-865B-5027AEB9D1EE}" dt="2021-07-07T22:20:48.298" v="566" actId="165"/>
          <ac:spMkLst>
            <pc:docMk/>
            <pc:sldMk cId="1888863910" sldId="654"/>
            <ac:spMk id="13" creationId="{F0696FDB-A0A7-420B-AC4B-9F07B2D7BCE2}"/>
          </ac:spMkLst>
        </pc:spChg>
        <pc:spChg chg="mod">
          <ac:chgData name="MANUEL ALBERTO GUEVARA  NAJARRO" userId="dc0839a7-ef25-445d-88fe-29223dfab4a5" providerId="ADAL" clId="{AAA2C151-2292-4488-865B-5027AEB9D1EE}" dt="2021-07-07T22:20:48.298" v="566" actId="165"/>
          <ac:spMkLst>
            <pc:docMk/>
            <pc:sldMk cId="1888863910" sldId="654"/>
            <ac:spMk id="14" creationId="{F182B165-6683-4D1F-94B5-E4D4F5B129FA}"/>
          </ac:spMkLst>
        </pc:spChg>
        <pc:spChg chg="mod">
          <ac:chgData name="MANUEL ALBERTO GUEVARA  NAJARRO" userId="dc0839a7-ef25-445d-88fe-29223dfab4a5" providerId="ADAL" clId="{AAA2C151-2292-4488-865B-5027AEB9D1EE}" dt="2021-07-07T22:20:48.298" v="566" actId="165"/>
          <ac:spMkLst>
            <pc:docMk/>
            <pc:sldMk cId="1888863910" sldId="654"/>
            <ac:spMk id="15" creationId="{5D5C952F-53EA-4938-A45A-9DF1F0C6779C}"/>
          </ac:spMkLst>
        </pc:spChg>
        <pc:spChg chg="mod">
          <ac:chgData name="MANUEL ALBERTO GUEVARA  NAJARRO" userId="dc0839a7-ef25-445d-88fe-29223dfab4a5" providerId="ADAL" clId="{AAA2C151-2292-4488-865B-5027AEB9D1EE}" dt="2021-07-07T22:20:48.298" v="566" actId="165"/>
          <ac:spMkLst>
            <pc:docMk/>
            <pc:sldMk cId="1888863910" sldId="654"/>
            <ac:spMk id="16" creationId="{A7030AF5-D1D7-41A0-9E98-1A5F286FE7BE}"/>
          </ac:spMkLst>
        </pc:spChg>
        <pc:spChg chg="mod">
          <ac:chgData name="MANUEL ALBERTO GUEVARA  NAJARRO" userId="dc0839a7-ef25-445d-88fe-29223dfab4a5" providerId="ADAL" clId="{AAA2C151-2292-4488-865B-5027AEB9D1EE}" dt="2021-07-07T22:20:48.298" v="566" actId="165"/>
          <ac:spMkLst>
            <pc:docMk/>
            <pc:sldMk cId="1888863910" sldId="654"/>
            <ac:spMk id="17" creationId="{937694B8-FE91-4D0F-A405-CABD1E7FA890}"/>
          </ac:spMkLst>
        </pc:spChg>
        <pc:spChg chg="mod">
          <ac:chgData name="MANUEL ALBERTO GUEVARA  NAJARRO" userId="dc0839a7-ef25-445d-88fe-29223dfab4a5" providerId="ADAL" clId="{AAA2C151-2292-4488-865B-5027AEB9D1EE}" dt="2021-07-07T22:20:48.298" v="566" actId="165"/>
          <ac:spMkLst>
            <pc:docMk/>
            <pc:sldMk cId="1888863910" sldId="654"/>
            <ac:spMk id="18" creationId="{38C9541D-FAED-46C9-8738-33FF6CCD6323}"/>
          </ac:spMkLst>
        </pc:spChg>
        <pc:spChg chg="mod">
          <ac:chgData name="MANUEL ALBERTO GUEVARA  NAJARRO" userId="dc0839a7-ef25-445d-88fe-29223dfab4a5" providerId="ADAL" clId="{AAA2C151-2292-4488-865B-5027AEB9D1EE}" dt="2021-07-07T22:20:48.298" v="566" actId="165"/>
          <ac:spMkLst>
            <pc:docMk/>
            <pc:sldMk cId="1888863910" sldId="654"/>
            <ac:spMk id="19" creationId="{F9E97DC8-D560-4805-ADD3-A2F4D99ABBA2}"/>
          </ac:spMkLst>
        </pc:spChg>
        <pc:spChg chg="mod">
          <ac:chgData name="MANUEL ALBERTO GUEVARA  NAJARRO" userId="dc0839a7-ef25-445d-88fe-29223dfab4a5" providerId="ADAL" clId="{AAA2C151-2292-4488-865B-5027AEB9D1EE}" dt="2021-07-07T22:22:37.807" v="725" actId="207"/>
          <ac:spMkLst>
            <pc:docMk/>
            <pc:sldMk cId="1888863910" sldId="654"/>
            <ac:spMk id="20" creationId="{DA319159-E783-4A3A-AA4B-FD71C85F869B}"/>
          </ac:spMkLst>
        </pc:spChg>
        <pc:spChg chg="mod">
          <ac:chgData name="MANUEL ALBERTO GUEVARA  NAJARRO" userId="dc0839a7-ef25-445d-88fe-29223dfab4a5" providerId="ADAL" clId="{AAA2C151-2292-4488-865B-5027AEB9D1EE}" dt="2021-07-07T22:22:37.807" v="725" actId="207"/>
          <ac:spMkLst>
            <pc:docMk/>
            <pc:sldMk cId="1888863910" sldId="654"/>
            <ac:spMk id="21" creationId="{0DC6C185-F452-4B85-8A19-33C8C034D4F9}"/>
          </ac:spMkLst>
        </pc:spChg>
        <pc:spChg chg="mod">
          <ac:chgData name="MANUEL ALBERTO GUEVARA  NAJARRO" userId="dc0839a7-ef25-445d-88fe-29223dfab4a5" providerId="ADAL" clId="{AAA2C151-2292-4488-865B-5027AEB9D1EE}" dt="2021-07-07T22:22:37.807" v="725" actId="207"/>
          <ac:spMkLst>
            <pc:docMk/>
            <pc:sldMk cId="1888863910" sldId="654"/>
            <ac:spMk id="22" creationId="{3B50B257-A52A-4640-952C-E1A656EF07B6}"/>
          </ac:spMkLst>
        </pc:spChg>
        <pc:spChg chg="mod">
          <ac:chgData name="MANUEL ALBERTO GUEVARA  NAJARRO" userId="dc0839a7-ef25-445d-88fe-29223dfab4a5" providerId="ADAL" clId="{AAA2C151-2292-4488-865B-5027AEB9D1EE}" dt="2021-07-07T22:22:37.807" v="725" actId="207"/>
          <ac:spMkLst>
            <pc:docMk/>
            <pc:sldMk cId="1888863910" sldId="654"/>
            <ac:spMk id="23" creationId="{F61684A5-6CFF-45C1-A76A-1A81575AF3F5}"/>
          </ac:spMkLst>
        </pc:spChg>
        <pc:spChg chg="mod">
          <ac:chgData name="MANUEL ALBERTO GUEVARA  NAJARRO" userId="dc0839a7-ef25-445d-88fe-29223dfab4a5" providerId="ADAL" clId="{AAA2C151-2292-4488-865B-5027AEB9D1EE}" dt="2021-07-07T22:22:37.807" v="725" actId="207"/>
          <ac:spMkLst>
            <pc:docMk/>
            <pc:sldMk cId="1888863910" sldId="654"/>
            <ac:spMk id="24" creationId="{918FB761-C919-4EFA-86CA-2C317D4E39E3}"/>
          </ac:spMkLst>
        </pc:spChg>
        <pc:spChg chg="mod">
          <ac:chgData name="MANUEL ALBERTO GUEVARA  NAJARRO" userId="dc0839a7-ef25-445d-88fe-29223dfab4a5" providerId="ADAL" clId="{AAA2C151-2292-4488-865B-5027AEB9D1EE}" dt="2021-07-07T22:22:37.807" v="725" actId="207"/>
          <ac:spMkLst>
            <pc:docMk/>
            <pc:sldMk cId="1888863910" sldId="654"/>
            <ac:spMk id="25" creationId="{1F8A6FE3-A95B-4F55-BB05-B0F95BBD285F}"/>
          </ac:spMkLst>
        </pc:spChg>
        <pc:spChg chg="mod">
          <ac:chgData name="MANUEL ALBERTO GUEVARA  NAJARRO" userId="dc0839a7-ef25-445d-88fe-29223dfab4a5" providerId="ADAL" clId="{AAA2C151-2292-4488-865B-5027AEB9D1EE}" dt="2021-07-07T22:22:37.807" v="725" actId="207"/>
          <ac:spMkLst>
            <pc:docMk/>
            <pc:sldMk cId="1888863910" sldId="654"/>
            <ac:spMk id="26" creationId="{1AD8A427-DDBF-4ECA-9CE6-4BA1C2C5971A}"/>
          </ac:spMkLst>
        </pc:spChg>
        <pc:spChg chg="mod">
          <ac:chgData name="MANUEL ALBERTO GUEVARA  NAJARRO" userId="dc0839a7-ef25-445d-88fe-29223dfab4a5" providerId="ADAL" clId="{AAA2C151-2292-4488-865B-5027AEB9D1EE}" dt="2021-07-07T22:22:37.807" v="725" actId="207"/>
          <ac:spMkLst>
            <pc:docMk/>
            <pc:sldMk cId="1888863910" sldId="654"/>
            <ac:spMk id="27" creationId="{BB3D5FE1-FB29-4006-BA08-38EB9E57FE3B}"/>
          </ac:spMkLst>
        </pc:spChg>
        <pc:spChg chg="mod">
          <ac:chgData name="MANUEL ALBERTO GUEVARA  NAJARRO" userId="dc0839a7-ef25-445d-88fe-29223dfab4a5" providerId="ADAL" clId="{AAA2C151-2292-4488-865B-5027AEB9D1EE}" dt="2021-07-07T22:22:37.807" v="725" actId="207"/>
          <ac:spMkLst>
            <pc:docMk/>
            <pc:sldMk cId="1888863910" sldId="654"/>
            <ac:spMk id="28" creationId="{C5F8B487-ACF4-486C-9305-19C2EB12CB83}"/>
          </ac:spMkLst>
        </pc:spChg>
        <pc:spChg chg="mod">
          <ac:chgData name="MANUEL ALBERTO GUEVARA  NAJARRO" userId="dc0839a7-ef25-445d-88fe-29223dfab4a5" providerId="ADAL" clId="{AAA2C151-2292-4488-865B-5027AEB9D1EE}" dt="2021-07-07T22:22:37.807" v="725" actId="207"/>
          <ac:spMkLst>
            <pc:docMk/>
            <pc:sldMk cId="1888863910" sldId="654"/>
            <ac:spMk id="29" creationId="{1DF7FF29-8B81-45DA-8A65-C008D4F86058}"/>
          </ac:spMkLst>
        </pc:spChg>
        <pc:spChg chg="mod">
          <ac:chgData name="MANUEL ALBERTO GUEVARA  NAJARRO" userId="dc0839a7-ef25-445d-88fe-29223dfab4a5" providerId="ADAL" clId="{AAA2C151-2292-4488-865B-5027AEB9D1EE}" dt="2021-07-07T22:22:37.807" v="725" actId="207"/>
          <ac:spMkLst>
            <pc:docMk/>
            <pc:sldMk cId="1888863910" sldId="654"/>
            <ac:spMk id="30" creationId="{573B1D5F-CDE1-497C-9618-A091D840BA72}"/>
          </ac:spMkLst>
        </pc:spChg>
        <pc:spChg chg="mod">
          <ac:chgData name="MANUEL ALBERTO GUEVARA  NAJARRO" userId="dc0839a7-ef25-445d-88fe-29223dfab4a5" providerId="ADAL" clId="{AAA2C151-2292-4488-865B-5027AEB9D1EE}" dt="2021-07-07T22:22:37.807" v="725" actId="207"/>
          <ac:spMkLst>
            <pc:docMk/>
            <pc:sldMk cId="1888863910" sldId="654"/>
            <ac:spMk id="31" creationId="{37473DA5-14F7-41A8-9F27-F8C8CAC24099}"/>
          </ac:spMkLst>
        </pc:spChg>
        <pc:spChg chg="mod">
          <ac:chgData name="MANUEL ALBERTO GUEVARA  NAJARRO" userId="dc0839a7-ef25-445d-88fe-29223dfab4a5" providerId="ADAL" clId="{AAA2C151-2292-4488-865B-5027AEB9D1EE}" dt="2021-07-07T22:22:37.807" v="725" actId="207"/>
          <ac:spMkLst>
            <pc:docMk/>
            <pc:sldMk cId="1888863910" sldId="654"/>
            <ac:spMk id="32" creationId="{E9242B15-FE8C-4DFE-82CF-E224CE85F001}"/>
          </ac:spMkLst>
        </pc:spChg>
        <pc:spChg chg="mod">
          <ac:chgData name="MANUEL ALBERTO GUEVARA  NAJARRO" userId="dc0839a7-ef25-445d-88fe-29223dfab4a5" providerId="ADAL" clId="{AAA2C151-2292-4488-865B-5027AEB9D1EE}" dt="2021-07-07T22:22:37.807" v="725" actId="207"/>
          <ac:spMkLst>
            <pc:docMk/>
            <pc:sldMk cId="1888863910" sldId="654"/>
            <ac:spMk id="33" creationId="{58EBC97B-404B-4492-9628-29F92331C222}"/>
          </ac:spMkLst>
        </pc:spChg>
        <pc:spChg chg="mod">
          <ac:chgData name="MANUEL ALBERTO GUEVARA  NAJARRO" userId="dc0839a7-ef25-445d-88fe-29223dfab4a5" providerId="ADAL" clId="{AAA2C151-2292-4488-865B-5027AEB9D1EE}" dt="2021-07-07T22:22:37.807" v="725" actId="207"/>
          <ac:spMkLst>
            <pc:docMk/>
            <pc:sldMk cId="1888863910" sldId="654"/>
            <ac:spMk id="34" creationId="{A3D904C9-DD92-4D3F-986D-A621D338E580}"/>
          </ac:spMkLst>
        </pc:spChg>
        <pc:spChg chg="mod">
          <ac:chgData name="MANUEL ALBERTO GUEVARA  NAJARRO" userId="dc0839a7-ef25-445d-88fe-29223dfab4a5" providerId="ADAL" clId="{AAA2C151-2292-4488-865B-5027AEB9D1EE}" dt="2021-07-07T22:22:37.807" v="725" actId="207"/>
          <ac:spMkLst>
            <pc:docMk/>
            <pc:sldMk cId="1888863910" sldId="654"/>
            <ac:spMk id="35" creationId="{5A8893E5-7862-4853-AF57-5629C1F1ABFD}"/>
          </ac:spMkLst>
        </pc:spChg>
        <pc:spChg chg="mod">
          <ac:chgData name="MANUEL ALBERTO GUEVARA  NAJARRO" userId="dc0839a7-ef25-445d-88fe-29223dfab4a5" providerId="ADAL" clId="{AAA2C151-2292-4488-865B-5027AEB9D1EE}" dt="2021-07-07T22:22:37.807" v="725" actId="207"/>
          <ac:spMkLst>
            <pc:docMk/>
            <pc:sldMk cId="1888863910" sldId="654"/>
            <ac:spMk id="36" creationId="{91A0407E-1FE1-47A9-A1C1-ACB212565705}"/>
          </ac:spMkLst>
        </pc:spChg>
        <pc:spChg chg="mod">
          <ac:chgData name="MANUEL ALBERTO GUEVARA  NAJARRO" userId="dc0839a7-ef25-445d-88fe-29223dfab4a5" providerId="ADAL" clId="{AAA2C151-2292-4488-865B-5027AEB9D1EE}" dt="2021-07-07T22:22:37.807" v="725" actId="207"/>
          <ac:spMkLst>
            <pc:docMk/>
            <pc:sldMk cId="1888863910" sldId="654"/>
            <ac:spMk id="37" creationId="{211202FF-CA99-4560-AC58-A3B074152D91}"/>
          </ac:spMkLst>
        </pc:spChg>
        <pc:spChg chg="mod">
          <ac:chgData name="MANUEL ALBERTO GUEVARA  NAJARRO" userId="dc0839a7-ef25-445d-88fe-29223dfab4a5" providerId="ADAL" clId="{AAA2C151-2292-4488-865B-5027AEB9D1EE}" dt="2021-07-07T22:22:37.807" v="725" actId="207"/>
          <ac:spMkLst>
            <pc:docMk/>
            <pc:sldMk cId="1888863910" sldId="654"/>
            <ac:spMk id="38" creationId="{64FA8C72-024C-42BB-9B22-52F413484B6C}"/>
          </ac:spMkLst>
        </pc:spChg>
        <pc:spChg chg="mod">
          <ac:chgData name="MANUEL ALBERTO GUEVARA  NAJARRO" userId="dc0839a7-ef25-445d-88fe-29223dfab4a5" providerId="ADAL" clId="{AAA2C151-2292-4488-865B-5027AEB9D1EE}" dt="2021-07-07T22:22:37.807" v="725" actId="207"/>
          <ac:spMkLst>
            <pc:docMk/>
            <pc:sldMk cId="1888863910" sldId="654"/>
            <ac:spMk id="39" creationId="{B9778D14-3054-43E7-8E81-C4364169EB32}"/>
          </ac:spMkLst>
        </pc:spChg>
        <pc:spChg chg="mod">
          <ac:chgData name="MANUEL ALBERTO GUEVARA  NAJARRO" userId="dc0839a7-ef25-445d-88fe-29223dfab4a5" providerId="ADAL" clId="{AAA2C151-2292-4488-865B-5027AEB9D1EE}" dt="2021-07-07T22:22:37.807" v="725" actId="207"/>
          <ac:spMkLst>
            <pc:docMk/>
            <pc:sldMk cId="1888863910" sldId="654"/>
            <ac:spMk id="40" creationId="{272DD140-EB1B-4597-AF2E-98AC52333AAA}"/>
          </ac:spMkLst>
        </pc:spChg>
        <pc:spChg chg="mod">
          <ac:chgData name="MANUEL ALBERTO GUEVARA  NAJARRO" userId="dc0839a7-ef25-445d-88fe-29223dfab4a5" providerId="ADAL" clId="{AAA2C151-2292-4488-865B-5027AEB9D1EE}" dt="2021-07-07T22:22:37.807" v="725" actId="207"/>
          <ac:spMkLst>
            <pc:docMk/>
            <pc:sldMk cId="1888863910" sldId="654"/>
            <ac:spMk id="41" creationId="{6FCAA0AF-D18C-42AA-B1C0-004591C41C1F}"/>
          </ac:spMkLst>
        </pc:spChg>
        <pc:spChg chg="mod">
          <ac:chgData name="MANUEL ALBERTO GUEVARA  NAJARRO" userId="dc0839a7-ef25-445d-88fe-29223dfab4a5" providerId="ADAL" clId="{AAA2C151-2292-4488-865B-5027AEB9D1EE}" dt="2021-07-07T22:22:37.807" v="725" actId="207"/>
          <ac:spMkLst>
            <pc:docMk/>
            <pc:sldMk cId="1888863910" sldId="654"/>
            <ac:spMk id="42" creationId="{78D8FA53-233D-430F-8704-A67063A45D6D}"/>
          </ac:spMkLst>
        </pc:spChg>
        <pc:spChg chg="mod">
          <ac:chgData name="MANUEL ALBERTO GUEVARA  NAJARRO" userId="dc0839a7-ef25-445d-88fe-29223dfab4a5" providerId="ADAL" clId="{AAA2C151-2292-4488-865B-5027AEB9D1EE}" dt="2021-07-07T22:22:37.807" v="725" actId="207"/>
          <ac:spMkLst>
            <pc:docMk/>
            <pc:sldMk cId="1888863910" sldId="654"/>
            <ac:spMk id="43" creationId="{87A7A7AF-7347-4FC5-9B9C-677B11C99B02}"/>
          </ac:spMkLst>
        </pc:spChg>
        <pc:spChg chg="mod">
          <ac:chgData name="MANUEL ALBERTO GUEVARA  NAJARRO" userId="dc0839a7-ef25-445d-88fe-29223dfab4a5" providerId="ADAL" clId="{AAA2C151-2292-4488-865B-5027AEB9D1EE}" dt="2021-07-07T22:22:37.807" v="725" actId="207"/>
          <ac:spMkLst>
            <pc:docMk/>
            <pc:sldMk cId="1888863910" sldId="654"/>
            <ac:spMk id="44" creationId="{9F326B2D-8E7B-4CC9-BD49-890FE3719E7F}"/>
          </ac:spMkLst>
        </pc:spChg>
        <pc:spChg chg="mod">
          <ac:chgData name="MANUEL ALBERTO GUEVARA  NAJARRO" userId="dc0839a7-ef25-445d-88fe-29223dfab4a5" providerId="ADAL" clId="{AAA2C151-2292-4488-865B-5027AEB9D1EE}" dt="2021-07-07T22:22:37.807" v="725" actId="207"/>
          <ac:spMkLst>
            <pc:docMk/>
            <pc:sldMk cId="1888863910" sldId="654"/>
            <ac:spMk id="45" creationId="{DDD53E2D-0796-4878-827E-DD369DC93826}"/>
          </ac:spMkLst>
        </pc:spChg>
        <pc:spChg chg="mod">
          <ac:chgData name="MANUEL ALBERTO GUEVARA  NAJARRO" userId="dc0839a7-ef25-445d-88fe-29223dfab4a5" providerId="ADAL" clId="{AAA2C151-2292-4488-865B-5027AEB9D1EE}" dt="2021-07-07T22:22:37.807" v="725" actId="207"/>
          <ac:spMkLst>
            <pc:docMk/>
            <pc:sldMk cId="1888863910" sldId="654"/>
            <ac:spMk id="46" creationId="{C5DB2F6A-B814-4E17-8821-F068B592054C}"/>
          </ac:spMkLst>
        </pc:spChg>
        <pc:spChg chg="mod">
          <ac:chgData name="MANUEL ALBERTO GUEVARA  NAJARRO" userId="dc0839a7-ef25-445d-88fe-29223dfab4a5" providerId="ADAL" clId="{AAA2C151-2292-4488-865B-5027AEB9D1EE}" dt="2021-07-07T22:22:37.807" v="725" actId="207"/>
          <ac:spMkLst>
            <pc:docMk/>
            <pc:sldMk cId="1888863910" sldId="654"/>
            <ac:spMk id="47" creationId="{61E5FA3E-6C50-4981-A31B-E38844596062}"/>
          </ac:spMkLst>
        </pc:spChg>
        <pc:spChg chg="mod">
          <ac:chgData name="MANUEL ALBERTO GUEVARA  NAJARRO" userId="dc0839a7-ef25-445d-88fe-29223dfab4a5" providerId="ADAL" clId="{AAA2C151-2292-4488-865B-5027AEB9D1EE}" dt="2021-07-07T22:22:37.807" v="725" actId="207"/>
          <ac:spMkLst>
            <pc:docMk/>
            <pc:sldMk cId="1888863910" sldId="654"/>
            <ac:spMk id="48" creationId="{D5125AB1-615E-410D-8A05-4EC27BB4EAB3}"/>
          </ac:spMkLst>
        </pc:spChg>
        <pc:spChg chg="mod">
          <ac:chgData name="MANUEL ALBERTO GUEVARA  NAJARRO" userId="dc0839a7-ef25-445d-88fe-29223dfab4a5" providerId="ADAL" clId="{AAA2C151-2292-4488-865B-5027AEB9D1EE}" dt="2021-07-07T22:22:37.807" v="725" actId="207"/>
          <ac:spMkLst>
            <pc:docMk/>
            <pc:sldMk cId="1888863910" sldId="654"/>
            <ac:spMk id="49" creationId="{8A87FB5C-7EA3-4752-AAB8-6E93C55609B6}"/>
          </ac:spMkLst>
        </pc:spChg>
        <pc:spChg chg="mod">
          <ac:chgData name="MANUEL ALBERTO GUEVARA  NAJARRO" userId="dc0839a7-ef25-445d-88fe-29223dfab4a5" providerId="ADAL" clId="{AAA2C151-2292-4488-865B-5027AEB9D1EE}" dt="2021-07-07T22:22:37.807" v="725" actId="207"/>
          <ac:spMkLst>
            <pc:docMk/>
            <pc:sldMk cId="1888863910" sldId="654"/>
            <ac:spMk id="50" creationId="{944C0BBB-0427-4C16-B93D-1AF85F0D9387}"/>
          </ac:spMkLst>
        </pc:spChg>
        <pc:spChg chg="mod">
          <ac:chgData name="MANUEL ALBERTO GUEVARA  NAJARRO" userId="dc0839a7-ef25-445d-88fe-29223dfab4a5" providerId="ADAL" clId="{AAA2C151-2292-4488-865B-5027AEB9D1EE}" dt="2021-07-07T22:22:37.807" v="725" actId="207"/>
          <ac:spMkLst>
            <pc:docMk/>
            <pc:sldMk cId="1888863910" sldId="654"/>
            <ac:spMk id="51" creationId="{325EEC76-BD2D-413C-BEF2-5EC7BBFC158B}"/>
          </ac:spMkLst>
        </pc:spChg>
        <pc:spChg chg="mod">
          <ac:chgData name="MANUEL ALBERTO GUEVARA  NAJARRO" userId="dc0839a7-ef25-445d-88fe-29223dfab4a5" providerId="ADAL" clId="{AAA2C151-2292-4488-865B-5027AEB9D1EE}" dt="2021-07-07T22:22:37.807" v="725" actId="207"/>
          <ac:spMkLst>
            <pc:docMk/>
            <pc:sldMk cId="1888863910" sldId="654"/>
            <ac:spMk id="52" creationId="{7692ED0A-57B5-4BD0-9E70-4447A200B1A3}"/>
          </ac:spMkLst>
        </pc:spChg>
        <pc:spChg chg="mod">
          <ac:chgData name="MANUEL ALBERTO GUEVARA  NAJARRO" userId="dc0839a7-ef25-445d-88fe-29223dfab4a5" providerId="ADAL" clId="{AAA2C151-2292-4488-865B-5027AEB9D1EE}" dt="2021-07-07T22:22:37.807" v="725" actId="207"/>
          <ac:spMkLst>
            <pc:docMk/>
            <pc:sldMk cId="1888863910" sldId="654"/>
            <ac:spMk id="53" creationId="{AEF7066B-791D-4114-9E44-D9F873E5B396}"/>
          </ac:spMkLst>
        </pc:spChg>
        <pc:spChg chg="mod">
          <ac:chgData name="MANUEL ALBERTO GUEVARA  NAJARRO" userId="dc0839a7-ef25-445d-88fe-29223dfab4a5" providerId="ADAL" clId="{AAA2C151-2292-4488-865B-5027AEB9D1EE}" dt="2021-07-07T22:22:37.807" v="725" actId="207"/>
          <ac:spMkLst>
            <pc:docMk/>
            <pc:sldMk cId="1888863910" sldId="654"/>
            <ac:spMk id="54" creationId="{70D5DADD-6055-4D3A-B7F1-2B03FAD7D2D5}"/>
          </ac:spMkLst>
        </pc:spChg>
        <pc:spChg chg="mod">
          <ac:chgData name="MANUEL ALBERTO GUEVARA  NAJARRO" userId="dc0839a7-ef25-445d-88fe-29223dfab4a5" providerId="ADAL" clId="{AAA2C151-2292-4488-865B-5027AEB9D1EE}" dt="2021-07-07T22:22:37.807" v="725" actId="207"/>
          <ac:spMkLst>
            <pc:docMk/>
            <pc:sldMk cId="1888863910" sldId="654"/>
            <ac:spMk id="55" creationId="{D7AF34F8-4A49-4E62-B3D7-00911D392281}"/>
          </ac:spMkLst>
        </pc:spChg>
        <pc:spChg chg="mod">
          <ac:chgData name="MANUEL ALBERTO GUEVARA  NAJARRO" userId="dc0839a7-ef25-445d-88fe-29223dfab4a5" providerId="ADAL" clId="{AAA2C151-2292-4488-865B-5027AEB9D1EE}" dt="2021-07-07T22:22:37.807" v="725" actId="207"/>
          <ac:spMkLst>
            <pc:docMk/>
            <pc:sldMk cId="1888863910" sldId="654"/>
            <ac:spMk id="56" creationId="{1982607B-2589-48CF-97AF-3E29F37FEE62}"/>
          </ac:spMkLst>
        </pc:spChg>
        <pc:spChg chg="mod">
          <ac:chgData name="MANUEL ALBERTO GUEVARA  NAJARRO" userId="dc0839a7-ef25-445d-88fe-29223dfab4a5" providerId="ADAL" clId="{AAA2C151-2292-4488-865B-5027AEB9D1EE}" dt="2021-07-07T22:22:37.807" v="725" actId="207"/>
          <ac:spMkLst>
            <pc:docMk/>
            <pc:sldMk cId="1888863910" sldId="654"/>
            <ac:spMk id="57" creationId="{9F6D1E48-0229-4856-95E4-80866CE44168}"/>
          </ac:spMkLst>
        </pc:spChg>
        <pc:spChg chg="mod">
          <ac:chgData name="MANUEL ALBERTO GUEVARA  NAJARRO" userId="dc0839a7-ef25-445d-88fe-29223dfab4a5" providerId="ADAL" clId="{AAA2C151-2292-4488-865B-5027AEB9D1EE}" dt="2021-07-07T22:22:37.807" v="725" actId="207"/>
          <ac:spMkLst>
            <pc:docMk/>
            <pc:sldMk cId="1888863910" sldId="654"/>
            <ac:spMk id="58" creationId="{BE5EBF7E-03E1-4A73-B568-7C5E877B6F58}"/>
          </ac:spMkLst>
        </pc:spChg>
        <pc:spChg chg="mod">
          <ac:chgData name="MANUEL ALBERTO GUEVARA  NAJARRO" userId="dc0839a7-ef25-445d-88fe-29223dfab4a5" providerId="ADAL" clId="{AAA2C151-2292-4488-865B-5027AEB9D1EE}" dt="2021-07-07T22:22:37.807" v="725" actId="207"/>
          <ac:spMkLst>
            <pc:docMk/>
            <pc:sldMk cId="1888863910" sldId="654"/>
            <ac:spMk id="59" creationId="{B30D9D40-3CED-4FB4-B493-5AA48771256A}"/>
          </ac:spMkLst>
        </pc:spChg>
        <pc:spChg chg="mod">
          <ac:chgData name="MANUEL ALBERTO GUEVARA  NAJARRO" userId="dc0839a7-ef25-445d-88fe-29223dfab4a5" providerId="ADAL" clId="{AAA2C151-2292-4488-865B-5027AEB9D1EE}" dt="2021-07-07T22:22:37.807" v="725" actId="207"/>
          <ac:spMkLst>
            <pc:docMk/>
            <pc:sldMk cId="1888863910" sldId="654"/>
            <ac:spMk id="60" creationId="{A50B872F-D9CA-4653-A7A8-7618D4EB27E2}"/>
          </ac:spMkLst>
        </pc:spChg>
        <pc:spChg chg="mod">
          <ac:chgData name="MANUEL ALBERTO GUEVARA  NAJARRO" userId="dc0839a7-ef25-445d-88fe-29223dfab4a5" providerId="ADAL" clId="{AAA2C151-2292-4488-865B-5027AEB9D1EE}" dt="2021-07-07T22:22:37.807" v="725" actId="207"/>
          <ac:spMkLst>
            <pc:docMk/>
            <pc:sldMk cId="1888863910" sldId="654"/>
            <ac:spMk id="61" creationId="{FD1074CE-B345-4019-A7A2-E3E0662AAC04}"/>
          </ac:spMkLst>
        </pc:spChg>
        <pc:spChg chg="mod">
          <ac:chgData name="MANUEL ALBERTO GUEVARA  NAJARRO" userId="dc0839a7-ef25-445d-88fe-29223dfab4a5" providerId="ADAL" clId="{AAA2C151-2292-4488-865B-5027AEB9D1EE}" dt="2021-07-07T22:22:37.807" v="725" actId="207"/>
          <ac:spMkLst>
            <pc:docMk/>
            <pc:sldMk cId="1888863910" sldId="654"/>
            <ac:spMk id="62" creationId="{8103B78D-FC25-47BB-BB73-FBEA29826B77}"/>
          </ac:spMkLst>
        </pc:spChg>
        <pc:spChg chg="mod">
          <ac:chgData name="MANUEL ALBERTO GUEVARA  NAJARRO" userId="dc0839a7-ef25-445d-88fe-29223dfab4a5" providerId="ADAL" clId="{AAA2C151-2292-4488-865B-5027AEB9D1EE}" dt="2021-07-07T22:22:37.807" v="725" actId="207"/>
          <ac:spMkLst>
            <pc:docMk/>
            <pc:sldMk cId="1888863910" sldId="654"/>
            <ac:spMk id="63" creationId="{BC17D0FA-8318-4F96-9DC4-449558B231DA}"/>
          </ac:spMkLst>
        </pc:spChg>
        <pc:spChg chg="mod">
          <ac:chgData name="MANUEL ALBERTO GUEVARA  NAJARRO" userId="dc0839a7-ef25-445d-88fe-29223dfab4a5" providerId="ADAL" clId="{AAA2C151-2292-4488-865B-5027AEB9D1EE}" dt="2021-07-07T22:22:37.807" v="725" actId="207"/>
          <ac:spMkLst>
            <pc:docMk/>
            <pc:sldMk cId="1888863910" sldId="654"/>
            <ac:spMk id="64" creationId="{DB09B35C-CDCB-40AF-822C-7DA95C128087}"/>
          </ac:spMkLst>
        </pc:spChg>
        <pc:spChg chg="mod">
          <ac:chgData name="MANUEL ALBERTO GUEVARA  NAJARRO" userId="dc0839a7-ef25-445d-88fe-29223dfab4a5" providerId="ADAL" clId="{AAA2C151-2292-4488-865B-5027AEB9D1EE}" dt="2021-07-07T22:22:37.807" v="725" actId="207"/>
          <ac:spMkLst>
            <pc:docMk/>
            <pc:sldMk cId="1888863910" sldId="654"/>
            <ac:spMk id="65" creationId="{B4E20AD2-DDC0-4E14-8A64-A0635023488F}"/>
          </ac:spMkLst>
        </pc:spChg>
        <pc:spChg chg="mod">
          <ac:chgData name="MANUEL ALBERTO GUEVARA  NAJARRO" userId="dc0839a7-ef25-445d-88fe-29223dfab4a5" providerId="ADAL" clId="{AAA2C151-2292-4488-865B-5027AEB9D1EE}" dt="2021-07-07T22:22:37.807" v="725" actId="207"/>
          <ac:spMkLst>
            <pc:docMk/>
            <pc:sldMk cId="1888863910" sldId="654"/>
            <ac:spMk id="66" creationId="{58EA58E5-126C-4FEA-B981-CB8D30AD691A}"/>
          </ac:spMkLst>
        </pc:spChg>
        <pc:spChg chg="mod">
          <ac:chgData name="MANUEL ALBERTO GUEVARA  NAJARRO" userId="dc0839a7-ef25-445d-88fe-29223dfab4a5" providerId="ADAL" clId="{AAA2C151-2292-4488-865B-5027AEB9D1EE}" dt="2021-07-07T22:22:37.807" v="725" actId="207"/>
          <ac:spMkLst>
            <pc:docMk/>
            <pc:sldMk cId="1888863910" sldId="654"/>
            <ac:spMk id="67" creationId="{546BF865-78A2-4F7E-861E-CA913E1CE159}"/>
          </ac:spMkLst>
        </pc:spChg>
        <pc:spChg chg="mod">
          <ac:chgData name="MANUEL ALBERTO GUEVARA  NAJARRO" userId="dc0839a7-ef25-445d-88fe-29223dfab4a5" providerId="ADAL" clId="{AAA2C151-2292-4488-865B-5027AEB9D1EE}" dt="2021-07-07T22:22:37.807" v="725" actId="207"/>
          <ac:spMkLst>
            <pc:docMk/>
            <pc:sldMk cId="1888863910" sldId="654"/>
            <ac:spMk id="68" creationId="{15EE0274-3ED1-4578-B7BA-2DA528286397}"/>
          </ac:spMkLst>
        </pc:spChg>
        <pc:spChg chg="mod">
          <ac:chgData name="MANUEL ALBERTO GUEVARA  NAJARRO" userId="dc0839a7-ef25-445d-88fe-29223dfab4a5" providerId="ADAL" clId="{AAA2C151-2292-4488-865B-5027AEB9D1EE}" dt="2021-07-07T22:22:37.807" v="725" actId="207"/>
          <ac:spMkLst>
            <pc:docMk/>
            <pc:sldMk cId="1888863910" sldId="654"/>
            <ac:spMk id="69" creationId="{3BDBD39D-B86E-48E2-874A-2CD54228C41F}"/>
          </ac:spMkLst>
        </pc:spChg>
        <pc:spChg chg="mod">
          <ac:chgData name="MANUEL ALBERTO GUEVARA  NAJARRO" userId="dc0839a7-ef25-445d-88fe-29223dfab4a5" providerId="ADAL" clId="{AAA2C151-2292-4488-865B-5027AEB9D1EE}" dt="2021-07-07T22:22:37.807" v="725" actId="207"/>
          <ac:spMkLst>
            <pc:docMk/>
            <pc:sldMk cId="1888863910" sldId="654"/>
            <ac:spMk id="70" creationId="{3240BCAA-E787-478A-A927-A862EFAFA9FD}"/>
          </ac:spMkLst>
        </pc:spChg>
        <pc:spChg chg="mod">
          <ac:chgData name="MANUEL ALBERTO GUEVARA  NAJARRO" userId="dc0839a7-ef25-445d-88fe-29223dfab4a5" providerId="ADAL" clId="{AAA2C151-2292-4488-865B-5027AEB9D1EE}" dt="2021-07-07T22:22:37.807" v="725" actId="207"/>
          <ac:spMkLst>
            <pc:docMk/>
            <pc:sldMk cId="1888863910" sldId="654"/>
            <ac:spMk id="71" creationId="{7BF0D735-5AD2-4E8E-80E8-DD22B5E59186}"/>
          </ac:spMkLst>
        </pc:spChg>
        <pc:spChg chg="mod">
          <ac:chgData name="MANUEL ALBERTO GUEVARA  NAJARRO" userId="dc0839a7-ef25-445d-88fe-29223dfab4a5" providerId="ADAL" clId="{AAA2C151-2292-4488-865B-5027AEB9D1EE}" dt="2021-07-07T22:22:37.807" v="725" actId="207"/>
          <ac:spMkLst>
            <pc:docMk/>
            <pc:sldMk cId="1888863910" sldId="654"/>
            <ac:spMk id="72" creationId="{1B348850-D4D0-4714-A98B-0311CE72AD45}"/>
          </ac:spMkLst>
        </pc:spChg>
        <pc:spChg chg="mod">
          <ac:chgData name="MANUEL ALBERTO GUEVARA  NAJARRO" userId="dc0839a7-ef25-445d-88fe-29223dfab4a5" providerId="ADAL" clId="{AAA2C151-2292-4488-865B-5027AEB9D1EE}" dt="2021-07-07T22:22:37.807" v="725" actId="207"/>
          <ac:spMkLst>
            <pc:docMk/>
            <pc:sldMk cId="1888863910" sldId="654"/>
            <ac:spMk id="73" creationId="{6A6DE8B2-CE3E-4260-B7AE-647F6C25D0CD}"/>
          </ac:spMkLst>
        </pc:spChg>
        <pc:spChg chg="mod">
          <ac:chgData name="MANUEL ALBERTO GUEVARA  NAJARRO" userId="dc0839a7-ef25-445d-88fe-29223dfab4a5" providerId="ADAL" clId="{AAA2C151-2292-4488-865B-5027AEB9D1EE}" dt="2021-07-07T22:22:37.807" v="725" actId="207"/>
          <ac:spMkLst>
            <pc:docMk/>
            <pc:sldMk cId="1888863910" sldId="654"/>
            <ac:spMk id="74" creationId="{D89E9F4E-9A5B-43C0-B632-FDADE346EA42}"/>
          </ac:spMkLst>
        </pc:spChg>
        <pc:spChg chg="mod">
          <ac:chgData name="MANUEL ALBERTO GUEVARA  NAJARRO" userId="dc0839a7-ef25-445d-88fe-29223dfab4a5" providerId="ADAL" clId="{AAA2C151-2292-4488-865B-5027AEB9D1EE}" dt="2021-07-07T22:22:37.807" v="725" actId="207"/>
          <ac:spMkLst>
            <pc:docMk/>
            <pc:sldMk cId="1888863910" sldId="654"/>
            <ac:spMk id="75" creationId="{A1911F02-607A-471C-8DDA-BBED43AC90AB}"/>
          </ac:spMkLst>
        </pc:spChg>
        <pc:spChg chg="mod">
          <ac:chgData name="MANUEL ALBERTO GUEVARA  NAJARRO" userId="dc0839a7-ef25-445d-88fe-29223dfab4a5" providerId="ADAL" clId="{AAA2C151-2292-4488-865B-5027AEB9D1EE}" dt="2021-07-07T22:22:37.807" v="725" actId="207"/>
          <ac:spMkLst>
            <pc:docMk/>
            <pc:sldMk cId="1888863910" sldId="654"/>
            <ac:spMk id="76" creationId="{7FE194E1-9071-4403-8E20-4BB9190D9308}"/>
          </ac:spMkLst>
        </pc:spChg>
        <pc:spChg chg="mod">
          <ac:chgData name="MANUEL ALBERTO GUEVARA  NAJARRO" userId="dc0839a7-ef25-445d-88fe-29223dfab4a5" providerId="ADAL" clId="{AAA2C151-2292-4488-865B-5027AEB9D1EE}" dt="2021-07-07T22:22:37.807" v="725" actId="207"/>
          <ac:spMkLst>
            <pc:docMk/>
            <pc:sldMk cId="1888863910" sldId="654"/>
            <ac:spMk id="77" creationId="{7591C515-A68A-4E6A-AC33-84273534794F}"/>
          </ac:spMkLst>
        </pc:spChg>
        <pc:spChg chg="mod">
          <ac:chgData name="MANUEL ALBERTO GUEVARA  NAJARRO" userId="dc0839a7-ef25-445d-88fe-29223dfab4a5" providerId="ADAL" clId="{AAA2C151-2292-4488-865B-5027AEB9D1EE}" dt="2021-07-07T22:22:37.807" v="725" actId="207"/>
          <ac:spMkLst>
            <pc:docMk/>
            <pc:sldMk cId="1888863910" sldId="654"/>
            <ac:spMk id="78" creationId="{AA382EDE-F732-47F6-928E-F5C166D56166}"/>
          </ac:spMkLst>
        </pc:spChg>
        <pc:spChg chg="mod">
          <ac:chgData name="MANUEL ALBERTO GUEVARA  NAJARRO" userId="dc0839a7-ef25-445d-88fe-29223dfab4a5" providerId="ADAL" clId="{AAA2C151-2292-4488-865B-5027AEB9D1EE}" dt="2021-07-07T22:22:37.807" v="725" actId="207"/>
          <ac:spMkLst>
            <pc:docMk/>
            <pc:sldMk cId="1888863910" sldId="654"/>
            <ac:spMk id="79" creationId="{246C77D6-98EC-4574-AAC5-F7A98B8A2CA6}"/>
          </ac:spMkLst>
        </pc:spChg>
        <pc:spChg chg="mod">
          <ac:chgData name="MANUEL ALBERTO GUEVARA  NAJARRO" userId="dc0839a7-ef25-445d-88fe-29223dfab4a5" providerId="ADAL" clId="{AAA2C151-2292-4488-865B-5027AEB9D1EE}" dt="2021-07-07T22:22:37.807" v="725" actId="207"/>
          <ac:spMkLst>
            <pc:docMk/>
            <pc:sldMk cId="1888863910" sldId="654"/>
            <ac:spMk id="80" creationId="{2CCB9022-FADF-4854-8136-75B7EFDDB9CD}"/>
          </ac:spMkLst>
        </pc:spChg>
        <pc:spChg chg="mod">
          <ac:chgData name="MANUEL ALBERTO GUEVARA  NAJARRO" userId="dc0839a7-ef25-445d-88fe-29223dfab4a5" providerId="ADAL" clId="{AAA2C151-2292-4488-865B-5027AEB9D1EE}" dt="2021-07-07T22:22:37.807" v="725" actId="207"/>
          <ac:spMkLst>
            <pc:docMk/>
            <pc:sldMk cId="1888863910" sldId="654"/>
            <ac:spMk id="81" creationId="{74993945-66DC-4BAD-8944-08576E8F9054}"/>
          </ac:spMkLst>
        </pc:spChg>
        <pc:spChg chg="mod">
          <ac:chgData name="MANUEL ALBERTO GUEVARA  NAJARRO" userId="dc0839a7-ef25-445d-88fe-29223dfab4a5" providerId="ADAL" clId="{AAA2C151-2292-4488-865B-5027AEB9D1EE}" dt="2021-07-07T22:22:37.807" v="725" actId="207"/>
          <ac:spMkLst>
            <pc:docMk/>
            <pc:sldMk cId="1888863910" sldId="654"/>
            <ac:spMk id="82" creationId="{48FBA76E-E6A2-423E-A93F-9AC023C02291}"/>
          </ac:spMkLst>
        </pc:spChg>
        <pc:spChg chg="mod">
          <ac:chgData name="MANUEL ALBERTO GUEVARA  NAJARRO" userId="dc0839a7-ef25-445d-88fe-29223dfab4a5" providerId="ADAL" clId="{AAA2C151-2292-4488-865B-5027AEB9D1EE}" dt="2021-07-07T22:22:37.807" v="725" actId="207"/>
          <ac:spMkLst>
            <pc:docMk/>
            <pc:sldMk cId="1888863910" sldId="654"/>
            <ac:spMk id="83" creationId="{0EF8E3E5-9E72-46E4-A56E-F836E7DFA57E}"/>
          </ac:spMkLst>
        </pc:spChg>
        <pc:spChg chg="mod">
          <ac:chgData name="MANUEL ALBERTO GUEVARA  NAJARRO" userId="dc0839a7-ef25-445d-88fe-29223dfab4a5" providerId="ADAL" clId="{AAA2C151-2292-4488-865B-5027AEB9D1EE}" dt="2021-07-07T22:22:37.807" v="725" actId="207"/>
          <ac:spMkLst>
            <pc:docMk/>
            <pc:sldMk cId="1888863910" sldId="654"/>
            <ac:spMk id="84" creationId="{6B165BC4-661C-4E6A-BA1A-58157D975026}"/>
          </ac:spMkLst>
        </pc:spChg>
        <pc:spChg chg="mod">
          <ac:chgData name="MANUEL ALBERTO GUEVARA  NAJARRO" userId="dc0839a7-ef25-445d-88fe-29223dfab4a5" providerId="ADAL" clId="{AAA2C151-2292-4488-865B-5027AEB9D1EE}" dt="2021-07-07T22:22:37.807" v="725" actId="207"/>
          <ac:spMkLst>
            <pc:docMk/>
            <pc:sldMk cId="1888863910" sldId="654"/>
            <ac:spMk id="85" creationId="{F53ED4AE-8BA7-4C50-BC23-C299C091C611}"/>
          </ac:spMkLst>
        </pc:spChg>
        <pc:spChg chg="mod">
          <ac:chgData name="MANUEL ALBERTO GUEVARA  NAJARRO" userId="dc0839a7-ef25-445d-88fe-29223dfab4a5" providerId="ADAL" clId="{AAA2C151-2292-4488-865B-5027AEB9D1EE}" dt="2021-07-07T22:22:37.807" v="725" actId="207"/>
          <ac:spMkLst>
            <pc:docMk/>
            <pc:sldMk cId="1888863910" sldId="654"/>
            <ac:spMk id="86" creationId="{862CA819-5419-46A0-82C6-AA1C15D38A9F}"/>
          </ac:spMkLst>
        </pc:spChg>
        <pc:spChg chg="mod">
          <ac:chgData name="MANUEL ALBERTO GUEVARA  NAJARRO" userId="dc0839a7-ef25-445d-88fe-29223dfab4a5" providerId="ADAL" clId="{AAA2C151-2292-4488-865B-5027AEB9D1EE}" dt="2021-07-07T22:22:37.807" v="725" actId="207"/>
          <ac:spMkLst>
            <pc:docMk/>
            <pc:sldMk cId="1888863910" sldId="654"/>
            <ac:spMk id="87" creationId="{9C3560E2-9F04-46F5-A895-601655633E13}"/>
          </ac:spMkLst>
        </pc:spChg>
        <pc:spChg chg="mod">
          <ac:chgData name="MANUEL ALBERTO GUEVARA  NAJARRO" userId="dc0839a7-ef25-445d-88fe-29223dfab4a5" providerId="ADAL" clId="{AAA2C151-2292-4488-865B-5027AEB9D1EE}" dt="2021-07-07T22:22:37.807" v="725" actId="207"/>
          <ac:spMkLst>
            <pc:docMk/>
            <pc:sldMk cId="1888863910" sldId="654"/>
            <ac:spMk id="88" creationId="{401D6D12-7EBA-459C-8872-5618B3BF3376}"/>
          </ac:spMkLst>
        </pc:spChg>
        <pc:spChg chg="mod">
          <ac:chgData name="MANUEL ALBERTO GUEVARA  NAJARRO" userId="dc0839a7-ef25-445d-88fe-29223dfab4a5" providerId="ADAL" clId="{AAA2C151-2292-4488-865B-5027AEB9D1EE}" dt="2021-07-07T22:22:37.807" v="725" actId="207"/>
          <ac:spMkLst>
            <pc:docMk/>
            <pc:sldMk cId="1888863910" sldId="654"/>
            <ac:spMk id="89" creationId="{691E5FAC-761F-4BE5-9C81-39D6571F920F}"/>
          </ac:spMkLst>
        </pc:spChg>
        <pc:spChg chg="mod">
          <ac:chgData name="MANUEL ALBERTO GUEVARA  NAJARRO" userId="dc0839a7-ef25-445d-88fe-29223dfab4a5" providerId="ADAL" clId="{AAA2C151-2292-4488-865B-5027AEB9D1EE}" dt="2021-07-07T22:22:37.807" v="725" actId="207"/>
          <ac:spMkLst>
            <pc:docMk/>
            <pc:sldMk cId="1888863910" sldId="654"/>
            <ac:spMk id="90" creationId="{CC3FD7A9-131D-4376-86EB-AA82B44FF76C}"/>
          </ac:spMkLst>
        </pc:spChg>
        <pc:spChg chg="mod">
          <ac:chgData name="MANUEL ALBERTO GUEVARA  NAJARRO" userId="dc0839a7-ef25-445d-88fe-29223dfab4a5" providerId="ADAL" clId="{AAA2C151-2292-4488-865B-5027AEB9D1EE}" dt="2021-07-07T22:22:37.807" v="725" actId="207"/>
          <ac:spMkLst>
            <pc:docMk/>
            <pc:sldMk cId="1888863910" sldId="654"/>
            <ac:spMk id="91" creationId="{C4599B82-0867-4080-817F-268DAF9E6DF1}"/>
          </ac:spMkLst>
        </pc:spChg>
        <pc:spChg chg="mod">
          <ac:chgData name="MANUEL ALBERTO GUEVARA  NAJARRO" userId="dc0839a7-ef25-445d-88fe-29223dfab4a5" providerId="ADAL" clId="{AAA2C151-2292-4488-865B-5027AEB9D1EE}" dt="2021-07-07T22:22:37.807" v="725" actId="207"/>
          <ac:spMkLst>
            <pc:docMk/>
            <pc:sldMk cId="1888863910" sldId="654"/>
            <ac:spMk id="92" creationId="{E2F05265-0771-49EF-826B-9EFC36727BD4}"/>
          </ac:spMkLst>
        </pc:spChg>
        <pc:spChg chg="mod">
          <ac:chgData name="MANUEL ALBERTO GUEVARA  NAJARRO" userId="dc0839a7-ef25-445d-88fe-29223dfab4a5" providerId="ADAL" clId="{AAA2C151-2292-4488-865B-5027AEB9D1EE}" dt="2021-07-07T22:22:37.807" v="725" actId="207"/>
          <ac:spMkLst>
            <pc:docMk/>
            <pc:sldMk cId="1888863910" sldId="654"/>
            <ac:spMk id="93" creationId="{4AD7B5C2-7836-44B8-876F-F994CBBCA40C}"/>
          </ac:spMkLst>
        </pc:spChg>
        <pc:spChg chg="mod">
          <ac:chgData name="MANUEL ALBERTO GUEVARA  NAJARRO" userId="dc0839a7-ef25-445d-88fe-29223dfab4a5" providerId="ADAL" clId="{AAA2C151-2292-4488-865B-5027AEB9D1EE}" dt="2021-07-07T22:22:37.807" v="725" actId="207"/>
          <ac:spMkLst>
            <pc:docMk/>
            <pc:sldMk cId="1888863910" sldId="654"/>
            <ac:spMk id="94" creationId="{036B6970-BE6F-49EF-BE0A-75BD40B02295}"/>
          </ac:spMkLst>
        </pc:spChg>
        <pc:spChg chg="mod">
          <ac:chgData name="MANUEL ALBERTO GUEVARA  NAJARRO" userId="dc0839a7-ef25-445d-88fe-29223dfab4a5" providerId="ADAL" clId="{AAA2C151-2292-4488-865B-5027AEB9D1EE}" dt="2021-07-07T22:22:37.807" v="725" actId="207"/>
          <ac:spMkLst>
            <pc:docMk/>
            <pc:sldMk cId="1888863910" sldId="654"/>
            <ac:spMk id="95" creationId="{F49D3A09-CC67-4021-8EAF-EB60232D92D6}"/>
          </ac:spMkLst>
        </pc:spChg>
        <pc:spChg chg="mod">
          <ac:chgData name="MANUEL ALBERTO GUEVARA  NAJARRO" userId="dc0839a7-ef25-445d-88fe-29223dfab4a5" providerId="ADAL" clId="{AAA2C151-2292-4488-865B-5027AEB9D1EE}" dt="2021-07-07T22:22:37.807" v="725" actId="207"/>
          <ac:spMkLst>
            <pc:docMk/>
            <pc:sldMk cId="1888863910" sldId="654"/>
            <ac:spMk id="96" creationId="{95D27FF6-5A4F-4626-B94E-20A4872BAA1D}"/>
          </ac:spMkLst>
        </pc:spChg>
        <pc:spChg chg="mod">
          <ac:chgData name="MANUEL ALBERTO GUEVARA  NAJARRO" userId="dc0839a7-ef25-445d-88fe-29223dfab4a5" providerId="ADAL" clId="{AAA2C151-2292-4488-865B-5027AEB9D1EE}" dt="2021-07-07T22:22:37.807" v="725" actId="207"/>
          <ac:spMkLst>
            <pc:docMk/>
            <pc:sldMk cId="1888863910" sldId="654"/>
            <ac:spMk id="97" creationId="{36E84135-8389-4604-876C-ADF6584F3566}"/>
          </ac:spMkLst>
        </pc:spChg>
        <pc:spChg chg="mod">
          <ac:chgData name="MANUEL ALBERTO GUEVARA  NAJARRO" userId="dc0839a7-ef25-445d-88fe-29223dfab4a5" providerId="ADAL" clId="{AAA2C151-2292-4488-865B-5027AEB9D1EE}" dt="2021-07-07T22:22:37.807" v="725" actId="207"/>
          <ac:spMkLst>
            <pc:docMk/>
            <pc:sldMk cId="1888863910" sldId="654"/>
            <ac:spMk id="98" creationId="{88639B1E-D8D6-48C3-8E08-9DE2FF925AC6}"/>
          </ac:spMkLst>
        </pc:spChg>
        <pc:spChg chg="mod">
          <ac:chgData name="MANUEL ALBERTO GUEVARA  NAJARRO" userId="dc0839a7-ef25-445d-88fe-29223dfab4a5" providerId="ADAL" clId="{AAA2C151-2292-4488-865B-5027AEB9D1EE}" dt="2021-07-07T22:22:37.807" v="725" actId="207"/>
          <ac:spMkLst>
            <pc:docMk/>
            <pc:sldMk cId="1888863910" sldId="654"/>
            <ac:spMk id="99" creationId="{F51C2F7D-DC59-493B-AE65-E21596754DD8}"/>
          </ac:spMkLst>
        </pc:spChg>
        <pc:spChg chg="mod">
          <ac:chgData name="MANUEL ALBERTO GUEVARA  NAJARRO" userId="dc0839a7-ef25-445d-88fe-29223dfab4a5" providerId="ADAL" clId="{AAA2C151-2292-4488-865B-5027AEB9D1EE}" dt="2021-07-07T22:22:37.807" v="725" actId="207"/>
          <ac:spMkLst>
            <pc:docMk/>
            <pc:sldMk cId="1888863910" sldId="654"/>
            <ac:spMk id="100" creationId="{D6983486-58B9-42DB-A814-AE882D04DA22}"/>
          </ac:spMkLst>
        </pc:spChg>
        <pc:spChg chg="mod">
          <ac:chgData name="MANUEL ALBERTO GUEVARA  NAJARRO" userId="dc0839a7-ef25-445d-88fe-29223dfab4a5" providerId="ADAL" clId="{AAA2C151-2292-4488-865B-5027AEB9D1EE}" dt="2021-07-07T22:22:37.807" v="725" actId="207"/>
          <ac:spMkLst>
            <pc:docMk/>
            <pc:sldMk cId="1888863910" sldId="654"/>
            <ac:spMk id="101" creationId="{989246C8-5AF3-449A-B9F9-79B8A5D0EEAA}"/>
          </ac:spMkLst>
        </pc:spChg>
        <pc:spChg chg="mod">
          <ac:chgData name="MANUEL ALBERTO GUEVARA  NAJARRO" userId="dc0839a7-ef25-445d-88fe-29223dfab4a5" providerId="ADAL" clId="{AAA2C151-2292-4488-865B-5027AEB9D1EE}" dt="2021-07-07T22:22:37.807" v="725" actId="207"/>
          <ac:spMkLst>
            <pc:docMk/>
            <pc:sldMk cId="1888863910" sldId="654"/>
            <ac:spMk id="102" creationId="{36CA1680-97B4-468D-96A1-8A8B521E8E6D}"/>
          </ac:spMkLst>
        </pc:spChg>
        <pc:spChg chg="mod">
          <ac:chgData name="MANUEL ALBERTO GUEVARA  NAJARRO" userId="dc0839a7-ef25-445d-88fe-29223dfab4a5" providerId="ADAL" clId="{AAA2C151-2292-4488-865B-5027AEB9D1EE}" dt="2021-07-07T22:22:37.807" v="725" actId="207"/>
          <ac:spMkLst>
            <pc:docMk/>
            <pc:sldMk cId="1888863910" sldId="654"/>
            <ac:spMk id="103" creationId="{2BCFF537-798D-4DCD-AB74-CD1BDF4922B5}"/>
          </ac:spMkLst>
        </pc:spChg>
        <pc:spChg chg="mod">
          <ac:chgData name="MANUEL ALBERTO GUEVARA  NAJARRO" userId="dc0839a7-ef25-445d-88fe-29223dfab4a5" providerId="ADAL" clId="{AAA2C151-2292-4488-865B-5027AEB9D1EE}" dt="2021-07-07T22:22:37.807" v="725" actId="207"/>
          <ac:spMkLst>
            <pc:docMk/>
            <pc:sldMk cId="1888863910" sldId="654"/>
            <ac:spMk id="104" creationId="{265FB52E-1100-4921-A435-4EDB7CB778FC}"/>
          </ac:spMkLst>
        </pc:spChg>
        <pc:spChg chg="mod">
          <ac:chgData name="MANUEL ALBERTO GUEVARA  NAJARRO" userId="dc0839a7-ef25-445d-88fe-29223dfab4a5" providerId="ADAL" clId="{AAA2C151-2292-4488-865B-5027AEB9D1EE}" dt="2021-07-07T22:22:37.807" v="725" actId="207"/>
          <ac:spMkLst>
            <pc:docMk/>
            <pc:sldMk cId="1888863910" sldId="654"/>
            <ac:spMk id="105" creationId="{B6B12183-F4D8-4795-B97E-9F4335BE170C}"/>
          </ac:spMkLst>
        </pc:spChg>
        <pc:spChg chg="mod">
          <ac:chgData name="MANUEL ALBERTO GUEVARA  NAJARRO" userId="dc0839a7-ef25-445d-88fe-29223dfab4a5" providerId="ADAL" clId="{AAA2C151-2292-4488-865B-5027AEB9D1EE}" dt="2021-07-07T22:22:37.807" v="725" actId="207"/>
          <ac:spMkLst>
            <pc:docMk/>
            <pc:sldMk cId="1888863910" sldId="654"/>
            <ac:spMk id="106" creationId="{9CEC7C6C-CEC0-43EB-AF7A-56990D51E3E6}"/>
          </ac:spMkLst>
        </pc:spChg>
        <pc:spChg chg="mod">
          <ac:chgData name="MANUEL ALBERTO GUEVARA  NAJARRO" userId="dc0839a7-ef25-445d-88fe-29223dfab4a5" providerId="ADAL" clId="{AAA2C151-2292-4488-865B-5027AEB9D1EE}" dt="2021-07-07T22:22:37.807" v="725" actId="207"/>
          <ac:spMkLst>
            <pc:docMk/>
            <pc:sldMk cId="1888863910" sldId="654"/>
            <ac:spMk id="107" creationId="{FFF297EE-C2BB-4683-AA4F-6B4389FE1445}"/>
          </ac:spMkLst>
        </pc:spChg>
        <pc:spChg chg="mod">
          <ac:chgData name="MANUEL ALBERTO GUEVARA  NAJARRO" userId="dc0839a7-ef25-445d-88fe-29223dfab4a5" providerId="ADAL" clId="{AAA2C151-2292-4488-865B-5027AEB9D1EE}" dt="2021-07-07T22:22:37.807" v="725" actId="207"/>
          <ac:spMkLst>
            <pc:docMk/>
            <pc:sldMk cId="1888863910" sldId="654"/>
            <ac:spMk id="108" creationId="{B4917E3E-1906-4EA9-A125-A14F2BA0A236}"/>
          </ac:spMkLst>
        </pc:spChg>
        <pc:spChg chg="mod">
          <ac:chgData name="MANUEL ALBERTO GUEVARA  NAJARRO" userId="dc0839a7-ef25-445d-88fe-29223dfab4a5" providerId="ADAL" clId="{AAA2C151-2292-4488-865B-5027AEB9D1EE}" dt="2021-07-07T22:22:37.807" v="725" actId="207"/>
          <ac:spMkLst>
            <pc:docMk/>
            <pc:sldMk cId="1888863910" sldId="654"/>
            <ac:spMk id="109" creationId="{C523F0FC-B3B2-4779-93F3-50FFA15593DE}"/>
          </ac:spMkLst>
        </pc:spChg>
        <pc:spChg chg="mod">
          <ac:chgData name="MANUEL ALBERTO GUEVARA  NAJARRO" userId="dc0839a7-ef25-445d-88fe-29223dfab4a5" providerId="ADAL" clId="{AAA2C151-2292-4488-865B-5027AEB9D1EE}" dt="2021-07-07T22:22:37.807" v="725" actId="207"/>
          <ac:spMkLst>
            <pc:docMk/>
            <pc:sldMk cId="1888863910" sldId="654"/>
            <ac:spMk id="110" creationId="{6A467435-298E-4136-9521-9B2BC9816523}"/>
          </ac:spMkLst>
        </pc:spChg>
        <pc:spChg chg="mod">
          <ac:chgData name="MANUEL ALBERTO GUEVARA  NAJARRO" userId="dc0839a7-ef25-445d-88fe-29223dfab4a5" providerId="ADAL" clId="{AAA2C151-2292-4488-865B-5027AEB9D1EE}" dt="2021-07-07T22:22:37.807" v="725" actId="207"/>
          <ac:spMkLst>
            <pc:docMk/>
            <pc:sldMk cId="1888863910" sldId="654"/>
            <ac:spMk id="111" creationId="{547851C1-D089-4A3D-B149-FD4AC2F3433D}"/>
          </ac:spMkLst>
        </pc:spChg>
        <pc:spChg chg="mod">
          <ac:chgData name="MANUEL ALBERTO GUEVARA  NAJARRO" userId="dc0839a7-ef25-445d-88fe-29223dfab4a5" providerId="ADAL" clId="{AAA2C151-2292-4488-865B-5027AEB9D1EE}" dt="2021-07-07T22:22:37.807" v="725" actId="207"/>
          <ac:spMkLst>
            <pc:docMk/>
            <pc:sldMk cId="1888863910" sldId="654"/>
            <ac:spMk id="112" creationId="{D89DAAC7-B5B5-476F-853F-CC5DB6C3213D}"/>
          </ac:spMkLst>
        </pc:spChg>
        <pc:spChg chg="mod">
          <ac:chgData name="MANUEL ALBERTO GUEVARA  NAJARRO" userId="dc0839a7-ef25-445d-88fe-29223dfab4a5" providerId="ADAL" clId="{AAA2C151-2292-4488-865B-5027AEB9D1EE}" dt="2021-07-07T22:22:37.807" v="725" actId="207"/>
          <ac:spMkLst>
            <pc:docMk/>
            <pc:sldMk cId="1888863910" sldId="654"/>
            <ac:spMk id="113" creationId="{F337A863-C928-49B4-B581-D425A70CDC93}"/>
          </ac:spMkLst>
        </pc:spChg>
        <pc:spChg chg="mod">
          <ac:chgData name="MANUEL ALBERTO GUEVARA  NAJARRO" userId="dc0839a7-ef25-445d-88fe-29223dfab4a5" providerId="ADAL" clId="{AAA2C151-2292-4488-865B-5027AEB9D1EE}" dt="2021-07-07T22:22:37.807" v="725" actId="207"/>
          <ac:spMkLst>
            <pc:docMk/>
            <pc:sldMk cId="1888863910" sldId="654"/>
            <ac:spMk id="114" creationId="{426FB1ED-6F77-4E23-BB77-A811D2117285}"/>
          </ac:spMkLst>
        </pc:spChg>
        <pc:spChg chg="mod">
          <ac:chgData name="MANUEL ALBERTO GUEVARA  NAJARRO" userId="dc0839a7-ef25-445d-88fe-29223dfab4a5" providerId="ADAL" clId="{AAA2C151-2292-4488-865B-5027AEB9D1EE}" dt="2021-07-07T22:22:37.807" v="725" actId="207"/>
          <ac:spMkLst>
            <pc:docMk/>
            <pc:sldMk cId="1888863910" sldId="654"/>
            <ac:spMk id="115" creationId="{D6442EDC-2E31-4C34-95B4-F9F5FCCFC017}"/>
          </ac:spMkLst>
        </pc:spChg>
        <pc:spChg chg="mod">
          <ac:chgData name="MANUEL ALBERTO GUEVARA  NAJARRO" userId="dc0839a7-ef25-445d-88fe-29223dfab4a5" providerId="ADAL" clId="{AAA2C151-2292-4488-865B-5027AEB9D1EE}" dt="2021-07-07T22:22:37.807" v="725" actId="207"/>
          <ac:spMkLst>
            <pc:docMk/>
            <pc:sldMk cId="1888863910" sldId="654"/>
            <ac:spMk id="116" creationId="{99BB9105-3BA3-4960-882A-15CE1183A687}"/>
          </ac:spMkLst>
        </pc:spChg>
        <pc:spChg chg="mod">
          <ac:chgData name="MANUEL ALBERTO GUEVARA  NAJARRO" userId="dc0839a7-ef25-445d-88fe-29223dfab4a5" providerId="ADAL" clId="{AAA2C151-2292-4488-865B-5027AEB9D1EE}" dt="2021-07-07T22:22:37.807" v="725" actId="207"/>
          <ac:spMkLst>
            <pc:docMk/>
            <pc:sldMk cId="1888863910" sldId="654"/>
            <ac:spMk id="117" creationId="{E24BD117-A459-4ED8-81FB-4014F1710EE8}"/>
          </ac:spMkLst>
        </pc:spChg>
        <pc:spChg chg="mod">
          <ac:chgData name="MANUEL ALBERTO GUEVARA  NAJARRO" userId="dc0839a7-ef25-445d-88fe-29223dfab4a5" providerId="ADAL" clId="{AAA2C151-2292-4488-865B-5027AEB9D1EE}" dt="2021-07-07T22:22:37.807" v="725" actId="207"/>
          <ac:spMkLst>
            <pc:docMk/>
            <pc:sldMk cId="1888863910" sldId="654"/>
            <ac:spMk id="118" creationId="{2A9A8D2E-280E-430E-BA4A-80F0E2877462}"/>
          </ac:spMkLst>
        </pc:spChg>
        <pc:spChg chg="mod">
          <ac:chgData name="MANUEL ALBERTO GUEVARA  NAJARRO" userId="dc0839a7-ef25-445d-88fe-29223dfab4a5" providerId="ADAL" clId="{AAA2C151-2292-4488-865B-5027AEB9D1EE}" dt="2021-07-07T22:22:37.807" v="725" actId="207"/>
          <ac:spMkLst>
            <pc:docMk/>
            <pc:sldMk cId="1888863910" sldId="654"/>
            <ac:spMk id="119" creationId="{424C2D5C-7991-47E2-B1F0-6E7C46BE0403}"/>
          </ac:spMkLst>
        </pc:spChg>
        <pc:spChg chg="mod">
          <ac:chgData name="MANUEL ALBERTO GUEVARA  NAJARRO" userId="dc0839a7-ef25-445d-88fe-29223dfab4a5" providerId="ADAL" clId="{AAA2C151-2292-4488-865B-5027AEB9D1EE}" dt="2021-07-07T22:22:37.807" v="725" actId="207"/>
          <ac:spMkLst>
            <pc:docMk/>
            <pc:sldMk cId="1888863910" sldId="654"/>
            <ac:spMk id="120" creationId="{18C8F06C-C2A0-48FF-B4EC-522BF343C696}"/>
          </ac:spMkLst>
        </pc:spChg>
        <pc:spChg chg="mod">
          <ac:chgData name="MANUEL ALBERTO GUEVARA  NAJARRO" userId="dc0839a7-ef25-445d-88fe-29223dfab4a5" providerId="ADAL" clId="{AAA2C151-2292-4488-865B-5027AEB9D1EE}" dt="2021-07-07T22:22:37.807" v="725" actId="207"/>
          <ac:spMkLst>
            <pc:docMk/>
            <pc:sldMk cId="1888863910" sldId="654"/>
            <ac:spMk id="121" creationId="{F2FCE2E7-5AF2-4006-818C-B0A78B8C0251}"/>
          </ac:spMkLst>
        </pc:spChg>
        <pc:spChg chg="mod">
          <ac:chgData name="MANUEL ALBERTO GUEVARA  NAJARRO" userId="dc0839a7-ef25-445d-88fe-29223dfab4a5" providerId="ADAL" clId="{AAA2C151-2292-4488-865B-5027AEB9D1EE}" dt="2021-07-07T22:22:37.807" v="725" actId="207"/>
          <ac:spMkLst>
            <pc:docMk/>
            <pc:sldMk cId="1888863910" sldId="654"/>
            <ac:spMk id="122" creationId="{C5084903-1D9C-41B6-822B-BB7702940CEE}"/>
          </ac:spMkLst>
        </pc:spChg>
        <pc:spChg chg="mod">
          <ac:chgData name="MANUEL ALBERTO GUEVARA  NAJARRO" userId="dc0839a7-ef25-445d-88fe-29223dfab4a5" providerId="ADAL" clId="{AAA2C151-2292-4488-865B-5027AEB9D1EE}" dt="2021-07-07T22:22:37.807" v="725" actId="207"/>
          <ac:spMkLst>
            <pc:docMk/>
            <pc:sldMk cId="1888863910" sldId="654"/>
            <ac:spMk id="123" creationId="{39BFE051-BC0D-4CCC-AABA-A056EB615A0D}"/>
          </ac:spMkLst>
        </pc:spChg>
        <pc:spChg chg="mod">
          <ac:chgData name="MANUEL ALBERTO GUEVARA  NAJARRO" userId="dc0839a7-ef25-445d-88fe-29223dfab4a5" providerId="ADAL" clId="{AAA2C151-2292-4488-865B-5027AEB9D1EE}" dt="2021-07-07T22:22:37.807" v="725" actId="207"/>
          <ac:spMkLst>
            <pc:docMk/>
            <pc:sldMk cId="1888863910" sldId="654"/>
            <ac:spMk id="124" creationId="{9577703D-DE9D-4F88-9CDF-65D3A9D78CAB}"/>
          </ac:spMkLst>
        </pc:spChg>
        <pc:spChg chg="mod">
          <ac:chgData name="MANUEL ALBERTO GUEVARA  NAJARRO" userId="dc0839a7-ef25-445d-88fe-29223dfab4a5" providerId="ADAL" clId="{AAA2C151-2292-4488-865B-5027AEB9D1EE}" dt="2021-07-07T22:22:37.807" v="725" actId="207"/>
          <ac:spMkLst>
            <pc:docMk/>
            <pc:sldMk cId="1888863910" sldId="654"/>
            <ac:spMk id="125" creationId="{3D48DCE8-34EE-4E34-9E5E-114C00481068}"/>
          </ac:spMkLst>
        </pc:spChg>
        <pc:spChg chg="mod">
          <ac:chgData name="MANUEL ALBERTO GUEVARA  NAJARRO" userId="dc0839a7-ef25-445d-88fe-29223dfab4a5" providerId="ADAL" clId="{AAA2C151-2292-4488-865B-5027AEB9D1EE}" dt="2021-07-07T22:22:37.807" v="725" actId="207"/>
          <ac:spMkLst>
            <pc:docMk/>
            <pc:sldMk cId="1888863910" sldId="654"/>
            <ac:spMk id="126" creationId="{E8BB04E4-95E9-49A5-BE5C-CD9AF03A383C}"/>
          </ac:spMkLst>
        </pc:spChg>
        <pc:spChg chg="mod">
          <ac:chgData name="MANUEL ALBERTO GUEVARA  NAJARRO" userId="dc0839a7-ef25-445d-88fe-29223dfab4a5" providerId="ADAL" clId="{AAA2C151-2292-4488-865B-5027AEB9D1EE}" dt="2021-07-07T22:22:37.807" v="725" actId="207"/>
          <ac:spMkLst>
            <pc:docMk/>
            <pc:sldMk cId="1888863910" sldId="654"/>
            <ac:spMk id="127" creationId="{FC1B36A6-B906-4A27-A9B7-5E680D45FA2C}"/>
          </ac:spMkLst>
        </pc:spChg>
        <pc:spChg chg="mod">
          <ac:chgData name="MANUEL ALBERTO GUEVARA  NAJARRO" userId="dc0839a7-ef25-445d-88fe-29223dfab4a5" providerId="ADAL" clId="{AAA2C151-2292-4488-865B-5027AEB9D1EE}" dt="2021-07-07T22:22:37.807" v="725" actId="207"/>
          <ac:spMkLst>
            <pc:docMk/>
            <pc:sldMk cId="1888863910" sldId="654"/>
            <ac:spMk id="128" creationId="{F46D2AD1-4013-4D68-95FF-C33A66990631}"/>
          </ac:spMkLst>
        </pc:spChg>
        <pc:spChg chg="mod">
          <ac:chgData name="MANUEL ALBERTO GUEVARA  NAJARRO" userId="dc0839a7-ef25-445d-88fe-29223dfab4a5" providerId="ADAL" clId="{AAA2C151-2292-4488-865B-5027AEB9D1EE}" dt="2021-07-07T22:22:37.807" v="725" actId="207"/>
          <ac:spMkLst>
            <pc:docMk/>
            <pc:sldMk cId="1888863910" sldId="654"/>
            <ac:spMk id="129" creationId="{2A463BF1-FE4D-4B9F-A831-4D834CEAB86E}"/>
          </ac:spMkLst>
        </pc:spChg>
        <pc:spChg chg="mod">
          <ac:chgData name="MANUEL ALBERTO GUEVARA  NAJARRO" userId="dc0839a7-ef25-445d-88fe-29223dfab4a5" providerId="ADAL" clId="{AAA2C151-2292-4488-865B-5027AEB9D1EE}" dt="2021-07-07T22:22:37.807" v="725" actId="207"/>
          <ac:spMkLst>
            <pc:docMk/>
            <pc:sldMk cId="1888863910" sldId="654"/>
            <ac:spMk id="130" creationId="{1BA88938-0C52-40B8-A959-382589DCAA2E}"/>
          </ac:spMkLst>
        </pc:spChg>
        <pc:spChg chg="mod">
          <ac:chgData name="MANUEL ALBERTO GUEVARA  NAJARRO" userId="dc0839a7-ef25-445d-88fe-29223dfab4a5" providerId="ADAL" clId="{AAA2C151-2292-4488-865B-5027AEB9D1EE}" dt="2021-07-07T22:22:37.807" v="725" actId="207"/>
          <ac:spMkLst>
            <pc:docMk/>
            <pc:sldMk cId="1888863910" sldId="654"/>
            <ac:spMk id="131" creationId="{53E8921F-DE2C-4951-80DA-267122EB985D}"/>
          </ac:spMkLst>
        </pc:spChg>
        <pc:spChg chg="mod">
          <ac:chgData name="MANUEL ALBERTO GUEVARA  NAJARRO" userId="dc0839a7-ef25-445d-88fe-29223dfab4a5" providerId="ADAL" clId="{AAA2C151-2292-4488-865B-5027AEB9D1EE}" dt="2021-07-07T22:22:37.807" v="725" actId="207"/>
          <ac:spMkLst>
            <pc:docMk/>
            <pc:sldMk cId="1888863910" sldId="654"/>
            <ac:spMk id="132" creationId="{AA631795-5900-4438-B1C5-8C809EAD2886}"/>
          </ac:spMkLst>
        </pc:spChg>
        <pc:spChg chg="mod">
          <ac:chgData name="MANUEL ALBERTO GUEVARA  NAJARRO" userId="dc0839a7-ef25-445d-88fe-29223dfab4a5" providerId="ADAL" clId="{AAA2C151-2292-4488-865B-5027AEB9D1EE}" dt="2021-07-07T22:22:37.807" v="725" actId="207"/>
          <ac:spMkLst>
            <pc:docMk/>
            <pc:sldMk cId="1888863910" sldId="654"/>
            <ac:spMk id="133" creationId="{1F8A19A3-6698-489D-B460-DC9883EC337A}"/>
          </ac:spMkLst>
        </pc:spChg>
        <pc:spChg chg="mod">
          <ac:chgData name="MANUEL ALBERTO GUEVARA  NAJARRO" userId="dc0839a7-ef25-445d-88fe-29223dfab4a5" providerId="ADAL" clId="{AAA2C151-2292-4488-865B-5027AEB9D1EE}" dt="2021-07-07T22:22:37.807" v="725" actId="207"/>
          <ac:spMkLst>
            <pc:docMk/>
            <pc:sldMk cId="1888863910" sldId="654"/>
            <ac:spMk id="134" creationId="{797A0053-3659-491D-8021-2813D6908597}"/>
          </ac:spMkLst>
        </pc:spChg>
        <pc:spChg chg="mod">
          <ac:chgData name="MANUEL ALBERTO GUEVARA  NAJARRO" userId="dc0839a7-ef25-445d-88fe-29223dfab4a5" providerId="ADAL" clId="{AAA2C151-2292-4488-865B-5027AEB9D1EE}" dt="2021-07-07T22:22:37.807" v="725" actId="207"/>
          <ac:spMkLst>
            <pc:docMk/>
            <pc:sldMk cId="1888863910" sldId="654"/>
            <ac:spMk id="135" creationId="{E775D9EA-0046-4F89-9247-48D80E45C723}"/>
          </ac:spMkLst>
        </pc:spChg>
        <pc:spChg chg="mod">
          <ac:chgData name="MANUEL ALBERTO GUEVARA  NAJARRO" userId="dc0839a7-ef25-445d-88fe-29223dfab4a5" providerId="ADAL" clId="{AAA2C151-2292-4488-865B-5027AEB9D1EE}" dt="2021-07-07T22:22:37.807" v="725" actId="207"/>
          <ac:spMkLst>
            <pc:docMk/>
            <pc:sldMk cId="1888863910" sldId="654"/>
            <ac:spMk id="136" creationId="{8E1C40A4-1608-4DBC-B96F-F3932FCA05EA}"/>
          </ac:spMkLst>
        </pc:spChg>
        <pc:spChg chg="mod">
          <ac:chgData name="MANUEL ALBERTO GUEVARA  NAJARRO" userId="dc0839a7-ef25-445d-88fe-29223dfab4a5" providerId="ADAL" clId="{AAA2C151-2292-4488-865B-5027AEB9D1EE}" dt="2021-07-07T22:22:37.807" v="725" actId="207"/>
          <ac:spMkLst>
            <pc:docMk/>
            <pc:sldMk cId="1888863910" sldId="654"/>
            <ac:spMk id="137" creationId="{7301AE28-B532-409B-9126-F1F1E7922A07}"/>
          </ac:spMkLst>
        </pc:spChg>
        <pc:spChg chg="mod">
          <ac:chgData name="MANUEL ALBERTO GUEVARA  NAJARRO" userId="dc0839a7-ef25-445d-88fe-29223dfab4a5" providerId="ADAL" clId="{AAA2C151-2292-4488-865B-5027AEB9D1EE}" dt="2021-07-07T22:22:37.807" v="725" actId="207"/>
          <ac:spMkLst>
            <pc:docMk/>
            <pc:sldMk cId="1888863910" sldId="654"/>
            <ac:spMk id="138" creationId="{C63D08EF-7F86-4772-8BE5-EBB500D21A68}"/>
          </ac:spMkLst>
        </pc:spChg>
        <pc:spChg chg="mod">
          <ac:chgData name="MANUEL ALBERTO GUEVARA  NAJARRO" userId="dc0839a7-ef25-445d-88fe-29223dfab4a5" providerId="ADAL" clId="{AAA2C151-2292-4488-865B-5027AEB9D1EE}" dt="2021-07-07T22:22:37.807" v="725" actId="207"/>
          <ac:spMkLst>
            <pc:docMk/>
            <pc:sldMk cId="1888863910" sldId="654"/>
            <ac:spMk id="139" creationId="{109B9926-F31F-4555-9AA0-7192E57FF9AB}"/>
          </ac:spMkLst>
        </pc:spChg>
        <pc:spChg chg="mod">
          <ac:chgData name="MANUEL ALBERTO GUEVARA  NAJARRO" userId="dc0839a7-ef25-445d-88fe-29223dfab4a5" providerId="ADAL" clId="{AAA2C151-2292-4488-865B-5027AEB9D1EE}" dt="2021-07-07T22:22:37.807" v="725" actId="207"/>
          <ac:spMkLst>
            <pc:docMk/>
            <pc:sldMk cId="1888863910" sldId="654"/>
            <ac:spMk id="140" creationId="{5D5895F0-FB59-485C-97B9-BAFFD8B1CE90}"/>
          </ac:spMkLst>
        </pc:spChg>
        <pc:spChg chg="add mod topLvl">
          <ac:chgData name="MANUEL ALBERTO GUEVARA  NAJARRO" userId="dc0839a7-ef25-445d-88fe-29223dfab4a5" providerId="ADAL" clId="{AAA2C151-2292-4488-865B-5027AEB9D1EE}" dt="2021-07-07T22:23:10.475" v="729" actId="2711"/>
          <ac:spMkLst>
            <pc:docMk/>
            <pc:sldMk cId="1888863910" sldId="654"/>
            <ac:spMk id="141" creationId="{F5F55CB7-77D7-4837-B145-A157803EA826}"/>
          </ac:spMkLst>
        </pc:spChg>
        <pc:spChg chg="add mod topLvl">
          <ac:chgData name="MANUEL ALBERTO GUEVARA  NAJARRO" userId="dc0839a7-ef25-445d-88fe-29223dfab4a5" providerId="ADAL" clId="{AAA2C151-2292-4488-865B-5027AEB9D1EE}" dt="2021-07-07T22:23:10.475" v="729" actId="2711"/>
          <ac:spMkLst>
            <pc:docMk/>
            <pc:sldMk cId="1888863910" sldId="654"/>
            <ac:spMk id="142" creationId="{207FBAAF-C2C6-46AB-BA71-19613288635C}"/>
          </ac:spMkLst>
        </pc:spChg>
        <pc:spChg chg="mod">
          <ac:chgData name="MANUEL ALBERTO GUEVARA  NAJARRO" userId="dc0839a7-ef25-445d-88fe-29223dfab4a5" providerId="ADAL" clId="{AAA2C151-2292-4488-865B-5027AEB9D1EE}" dt="2021-07-07T22:20:48.298" v="566" actId="165"/>
          <ac:spMkLst>
            <pc:docMk/>
            <pc:sldMk cId="1888863910" sldId="654"/>
            <ac:spMk id="146" creationId="{3612966C-50B6-41E1-9CDB-563F913EC8B6}"/>
          </ac:spMkLst>
        </pc:spChg>
        <pc:spChg chg="mod">
          <ac:chgData name="MANUEL ALBERTO GUEVARA  NAJARRO" userId="dc0839a7-ef25-445d-88fe-29223dfab4a5" providerId="ADAL" clId="{AAA2C151-2292-4488-865B-5027AEB9D1EE}" dt="2021-07-07T22:20:48.298" v="566" actId="165"/>
          <ac:spMkLst>
            <pc:docMk/>
            <pc:sldMk cId="1888863910" sldId="654"/>
            <ac:spMk id="147" creationId="{3998F71B-18EA-41B5-9081-11FEC87051D4}"/>
          </ac:spMkLst>
        </pc:spChg>
        <pc:spChg chg="mod">
          <ac:chgData name="MANUEL ALBERTO GUEVARA  NAJARRO" userId="dc0839a7-ef25-445d-88fe-29223dfab4a5" providerId="ADAL" clId="{AAA2C151-2292-4488-865B-5027AEB9D1EE}" dt="2021-07-07T22:20:48.298" v="566" actId="165"/>
          <ac:spMkLst>
            <pc:docMk/>
            <pc:sldMk cId="1888863910" sldId="654"/>
            <ac:spMk id="148" creationId="{477FA1E7-F6B0-43C3-AA21-1B57515432C7}"/>
          </ac:spMkLst>
        </pc:spChg>
        <pc:spChg chg="mod">
          <ac:chgData name="MANUEL ALBERTO GUEVARA  NAJARRO" userId="dc0839a7-ef25-445d-88fe-29223dfab4a5" providerId="ADAL" clId="{AAA2C151-2292-4488-865B-5027AEB9D1EE}" dt="2021-07-07T22:20:48.298" v="566" actId="165"/>
          <ac:spMkLst>
            <pc:docMk/>
            <pc:sldMk cId="1888863910" sldId="654"/>
            <ac:spMk id="149" creationId="{EF6AE92F-2D38-4A81-BDCA-D207C0701829}"/>
          </ac:spMkLst>
        </pc:spChg>
        <pc:spChg chg="mod">
          <ac:chgData name="MANUEL ALBERTO GUEVARA  NAJARRO" userId="dc0839a7-ef25-445d-88fe-29223dfab4a5" providerId="ADAL" clId="{AAA2C151-2292-4488-865B-5027AEB9D1EE}" dt="2021-07-07T22:20:48.298" v="566" actId="165"/>
          <ac:spMkLst>
            <pc:docMk/>
            <pc:sldMk cId="1888863910" sldId="654"/>
            <ac:spMk id="150" creationId="{B72F9ED4-1995-47BE-9EE2-FFE10A713245}"/>
          </ac:spMkLst>
        </pc:spChg>
        <pc:spChg chg="mod">
          <ac:chgData name="MANUEL ALBERTO GUEVARA  NAJARRO" userId="dc0839a7-ef25-445d-88fe-29223dfab4a5" providerId="ADAL" clId="{AAA2C151-2292-4488-865B-5027AEB9D1EE}" dt="2021-07-07T22:20:48.298" v="566" actId="165"/>
          <ac:spMkLst>
            <pc:docMk/>
            <pc:sldMk cId="1888863910" sldId="654"/>
            <ac:spMk id="151" creationId="{50A53098-A07B-4788-9D02-A7F7706894D9}"/>
          </ac:spMkLst>
        </pc:spChg>
        <pc:spChg chg="mod">
          <ac:chgData name="MANUEL ALBERTO GUEVARA  NAJARRO" userId="dc0839a7-ef25-445d-88fe-29223dfab4a5" providerId="ADAL" clId="{AAA2C151-2292-4488-865B-5027AEB9D1EE}" dt="2021-07-07T22:20:48.298" v="566" actId="165"/>
          <ac:spMkLst>
            <pc:docMk/>
            <pc:sldMk cId="1888863910" sldId="654"/>
            <ac:spMk id="152" creationId="{4EF15D90-501C-433E-B168-AC40C3A79C86}"/>
          </ac:spMkLst>
        </pc:spChg>
        <pc:spChg chg="mod">
          <ac:chgData name="MANUEL ALBERTO GUEVARA  NAJARRO" userId="dc0839a7-ef25-445d-88fe-29223dfab4a5" providerId="ADAL" clId="{AAA2C151-2292-4488-865B-5027AEB9D1EE}" dt="2021-07-07T22:20:48.298" v="566" actId="165"/>
          <ac:spMkLst>
            <pc:docMk/>
            <pc:sldMk cId="1888863910" sldId="654"/>
            <ac:spMk id="153" creationId="{B67D534C-8F37-45BB-B687-231C0F1303F5}"/>
          </ac:spMkLst>
        </pc:spChg>
        <pc:spChg chg="mod">
          <ac:chgData name="MANUEL ALBERTO GUEVARA  NAJARRO" userId="dc0839a7-ef25-445d-88fe-29223dfab4a5" providerId="ADAL" clId="{AAA2C151-2292-4488-865B-5027AEB9D1EE}" dt="2021-07-07T22:20:48.298" v="566" actId="165"/>
          <ac:spMkLst>
            <pc:docMk/>
            <pc:sldMk cId="1888863910" sldId="654"/>
            <ac:spMk id="154" creationId="{21ECBD79-8FA8-4D6C-9A86-C9E79536922A}"/>
          </ac:spMkLst>
        </pc:spChg>
        <pc:spChg chg="mod">
          <ac:chgData name="MANUEL ALBERTO GUEVARA  NAJARRO" userId="dc0839a7-ef25-445d-88fe-29223dfab4a5" providerId="ADAL" clId="{AAA2C151-2292-4488-865B-5027AEB9D1EE}" dt="2021-07-07T22:20:48.298" v="566" actId="165"/>
          <ac:spMkLst>
            <pc:docMk/>
            <pc:sldMk cId="1888863910" sldId="654"/>
            <ac:spMk id="155" creationId="{F965ABA6-72F7-4AB1-A8ED-7F5CD222D28E}"/>
          </ac:spMkLst>
        </pc:spChg>
        <pc:spChg chg="mod">
          <ac:chgData name="MANUEL ALBERTO GUEVARA  NAJARRO" userId="dc0839a7-ef25-445d-88fe-29223dfab4a5" providerId="ADAL" clId="{AAA2C151-2292-4488-865B-5027AEB9D1EE}" dt="2021-07-07T22:20:48.298" v="566" actId="165"/>
          <ac:spMkLst>
            <pc:docMk/>
            <pc:sldMk cId="1888863910" sldId="654"/>
            <ac:spMk id="156" creationId="{54C6B82D-C02F-43A4-A851-D155584736A2}"/>
          </ac:spMkLst>
        </pc:spChg>
        <pc:spChg chg="mod">
          <ac:chgData name="MANUEL ALBERTO GUEVARA  NAJARRO" userId="dc0839a7-ef25-445d-88fe-29223dfab4a5" providerId="ADAL" clId="{AAA2C151-2292-4488-865B-5027AEB9D1EE}" dt="2021-07-07T22:20:48.298" v="566" actId="165"/>
          <ac:spMkLst>
            <pc:docMk/>
            <pc:sldMk cId="1888863910" sldId="654"/>
            <ac:spMk id="157" creationId="{857120EB-0877-4B96-8A95-97AFF1B00086}"/>
          </ac:spMkLst>
        </pc:spChg>
        <pc:spChg chg="mod">
          <ac:chgData name="MANUEL ALBERTO GUEVARA  NAJARRO" userId="dc0839a7-ef25-445d-88fe-29223dfab4a5" providerId="ADAL" clId="{AAA2C151-2292-4488-865B-5027AEB9D1EE}" dt="2021-07-07T22:20:48.298" v="566" actId="165"/>
          <ac:spMkLst>
            <pc:docMk/>
            <pc:sldMk cId="1888863910" sldId="654"/>
            <ac:spMk id="158" creationId="{44C08878-E1C3-4639-8834-3334FB8A3ADE}"/>
          </ac:spMkLst>
        </pc:spChg>
        <pc:spChg chg="mod">
          <ac:chgData name="MANUEL ALBERTO GUEVARA  NAJARRO" userId="dc0839a7-ef25-445d-88fe-29223dfab4a5" providerId="ADAL" clId="{AAA2C151-2292-4488-865B-5027AEB9D1EE}" dt="2021-07-07T22:20:48.298" v="566" actId="165"/>
          <ac:spMkLst>
            <pc:docMk/>
            <pc:sldMk cId="1888863910" sldId="654"/>
            <ac:spMk id="159" creationId="{70B20E6E-37C3-4D0A-972E-62CAE1AACCAD}"/>
          </ac:spMkLst>
        </pc:spChg>
        <pc:spChg chg="mod">
          <ac:chgData name="MANUEL ALBERTO GUEVARA  NAJARRO" userId="dc0839a7-ef25-445d-88fe-29223dfab4a5" providerId="ADAL" clId="{AAA2C151-2292-4488-865B-5027AEB9D1EE}" dt="2021-07-07T22:20:48.298" v="566" actId="165"/>
          <ac:spMkLst>
            <pc:docMk/>
            <pc:sldMk cId="1888863910" sldId="654"/>
            <ac:spMk id="160" creationId="{1B5BDAC3-FA8A-44FC-BCFD-0E77D3153613}"/>
          </ac:spMkLst>
        </pc:spChg>
        <pc:spChg chg="mod">
          <ac:chgData name="MANUEL ALBERTO GUEVARA  NAJARRO" userId="dc0839a7-ef25-445d-88fe-29223dfab4a5" providerId="ADAL" clId="{AAA2C151-2292-4488-865B-5027AEB9D1EE}" dt="2021-07-07T22:20:48.298" v="566" actId="165"/>
          <ac:spMkLst>
            <pc:docMk/>
            <pc:sldMk cId="1888863910" sldId="654"/>
            <ac:spMk id="161" creationId="{6DB83263-7C59-440A-8D20-64E48E963F11}"/>
          </ac:spMkLst>
        </pc:spChg>
        <pc:spChg chg="mod">
          <ac:chgData name="MANUEL ALBERTO GUEVARA  NAJARRO" userId="dc0839a7-ef25-445d-88fe-29223dfab4a5" providerId="ADAL" clId="{AAA2C151-2292-4488-865B-5027AEB9D1EE}" dt="2021-07-07T22:20:48.298" v="566" actId="165"/>
          <ac:spMkLst>
            <pc:docMk/>
            <pc:sldMk cId="1888863910" sldId="654"/>
            <ac:spMk id="162" creationId="{4FBAD3B7-6801-422D-8B1F-317976F25331}"/>
          </ac:spMkLst>
        </pc:spChg>
        <pc:spChg chg="mod">
          <ac:chgData name="MANUEL ALBERTO GUEVARA  NAJARRO" userId="dc0839a7-ef25-445d-88fe-29223dfab4a5" providerId="ADAL" clId="{AAA2C151-2292-4488-865B-5027AEB9D1EE}" dt="2021-07-07T22:20:48.298" v="566" actId="165"/>
          <ac:spMkLst>
            <pc:docMk/>
            <pc:sldMk cId="1888863910" sldId="654"/>
            <ac:spMk id="163" creationId="{434A60A4-82C7-40DE-811D-5DFD0D4A84A6}"/>
          </ac:spMkLst>
        </pc:spChg>
        <pc:spChg chg="mod">
          <ac:chgData name="MANUEL ALBERTO GUEVARA  NAJARRO" userId="dc0839a7-ef25-445d-88fe-29223dfab4a5" providerId="ADAL" clId="{AAA2C151-2292-4488-865B-5027AEB9D1EE}" dt="2021-07-07T22:20:48.298" v="566" actId="165"/>
          <ac:spMkLst>
            <pc:docMk/>
            <pc:sldMk cId="1888863910" sldId="654"/>
            <ac:spMk id="164" creationId="{12D13AF2-97A2-4D0F-93EC-628D65145A94}"/>
          </ac:spMkLst>
        </pc:spChg>
        <pc:spChg chg="mod">
          <ac:chgData name="MANUEL ALBERTO GUEVARA  NAJARRO" userId="dc0839a7-ef25-445d-88fe-29223dfab4a5" providerId="ADAL" clId="{AAA2C151-2292-4488-865B-5027AEB9D1EE}" dt="2021-07-07T22:20:48.298" v="566" actId="165"/>
          <ac:spMkLst>
            <pc:docMk/>
            <pc:sldMk cId="1888863910" sldId="654"/>
            <ac:spMk id="165" creationId="{3233DE4E-7CC5-411D-BD67-8C602ECC1915}"/>
          </ac:spMkLst>
        </pc:spChg>
        <pc:spChg chg="mod">
          <ac:chgData name="MANUEL ALBERTO GUEVARA  NAJARRO" userId="dc0839a7-ef25-445d-88fe-29223dfab4a5" providerId="ADAL" clId="{AAA2C151-2292-4488-865B-5027AEB9D1EE}" dt="2021-07-07T22:20:48.298" v="566" actId="165"/>
          <ac:spMkLst>
            <pc:docMk/>
            <pc:sldMk cId="1888863910" sldId="654"/>
            <ac:spMk id="166" creationId="{32BA5006-B446-4EFC-9AA3-DA6DB18889D2}"/>
          </ac:spMkLst>
        </pc:spChg>
        <pc:spChg chg="mod">
          <ac:chgData name="MANUEL ALBERTO GUEVARA  NAJARRO" userId="dc0839a7-ef25-445d-88fe-29223dfab4a5" providerId="ADAL" clId="{AAA2C151-2292-4488-865B-5027AEB9D1EE}" dt="2021-07-07T22:20:48.298" v="566" actId="165"/>
          <ac:spMkLst>
            <pc:docMk/>
            <pc:sldMk cId="1888863910" sldId="654"/>
            <ac:spMk id="167" creationId="{6B71D65C-AEF1-4E16-A7D4-DF9DE76E2189}"/>
          </ac:spMkLst>
        </pc:spChg>
        <pc:spChg chg="mod">
          <ac:chgData name="MANUEL ALBERTO GUEVARA  NAJARRO" userId="dc0839a7-ef25-445d-88fe-29223dfab4a5" providerId="ADAL" clId="{AAA2C151-2292-4488-865B-5027AEB9D1EE}" dt="2021-07-07T22:20:48.298" v="566" actId="165"/>
          <ac:spMkLst>
            <pc:docMk/>
            <pc:sldMk cId="1888863910" sldId="654"/>
            <ac:spMk id="168" creationId="{F8D83C2F-5B5A-4900-8EC0-2FD0A4D18075}"/>
          </ac:spMkLst>
        </pc:spChg>
        <pc:spChg chg="mod">
          <ac:chgData name="MANUEL ALBERTO GUEVARA  NAJARRO" userId="dc0839a7-ef25-445d-88fe-29223dfab4a5" providerId="ADAL" clId="{AAA2C151-2292-4488-865B-5027AEB9D1EE}" dt="2021-07-07T22:20:48.298" v="566" actId="165"/>
          <ac:spMkLst>
            <pc:docMk/>
            <pc:sldMk cId="1888863910" sldId="654"/>
            <ac:spMk id="169" creationId="{7C59C074-CA9C-456C-8C9B-0627F608479F}"/>
          </ac:spMkLst>
        </pc:spChg>
        <pc:spChg chg="mod">
          <ac:chgData name="MANUEL ALBERTO GUEVARA  NAJARRO" userId="dc0839a7-ef25-445d-88fe-29223dfab4a5" providerId="ADAL" clId="{AAA2C151-2292-4488-865B-5027AEB9D1EE}" dt="2021-07-07T22:20:48.298" v="566" actId="165"/>
          <ac:spMkLst>
            <pc:docMk/>
            <pc:sldMk cId="1888863910" sldId="654"/>
            <ac:spMk id="170" creationId="{913A5415-A86D-432A-812C-D57C1B7F3C3E}"/>
          </ac:spMkLst>
        </pc:spChg>
        <pc:spChg chg="mod">
          <ac:chgData name="MANUEL ALBERTO GUEVARA  NAJARRO" userId="dc0839a7-ef25-445d-88fe-29223dfab4a5" providerId="ADAL" clId="{AAA2C151-2292-4488-865B-5027AEB9D1EE}" dt="2021-07-07T22:20:48.298" v="566" actId="165"/>
          <ac:spMkLst>
            <pc:docMk/>
            <pc:sldMk cId="1888863910" sldId="654"/>
            <ac:spMk id="171" creationId="{7183D0E4-6536-45FF-B24C-72F7AAF0E459}"/>
          </ac:spMkLst>
        </pc:spChg>
        <pc:spChg chg="mod">
          <ac:chgData name="MANUEL ALBERTO GUEVARA  NAJARRO" userId="dc0839a7-ef25-445d-88fe-29223dfab4a5" providerId="ADAL" clId="{AAA2C151-2292-4488-865B-5027AEB9D1EE}" dt="2021-07-07T22:20:48.298" v="566" actId="165"/>
          <ac:spMkLst>
            <pc:docMk/>
            <pc:sldMk cId="1888863910" sldId="654"/>
            <ac:spMk id="172" creationId="{8129A251-3955-40AF-B113-65E6C20EA2E4}"/>
          </ac:spMkLst>
        </pc:spChg>
        <pc:spChg chg="mod">
          <ac:chgData name="MANUEL ALBERTO GUEVARA  NAJARRO" userId="dc0839a7-ef25-445d-88fe-29223dfab4a5" providerId="ADAL" clId="{AAA2C151-2292-4488-865B-5027AEB9D1EE}" dt="2021-07-07T22:20:48.298" v="566" actId="165"/>
          <ac:spMkLst>
            <pc:docMk/>
            <pc:sldMk cId="1888863910" sldId="654"/>
            <ac:spMk id="173" creationId="{6B60CC2E-D3B3-4404-9751-6374AAABF261}"/>
          </ac:spMkLst>
        </pc:spChg>
        <pc:spChg chg="mod">
          <ac:chgData name="MANUEL ALBERTO GUEVARA  NAJARRO" userId="dc0839a7-ef25-445d-88fe-29223dfab4a5" providerId="ADAL" clId="{AAA2C151-2292-4488-865B-5027AEB9D1EE}" dt="2021-07-07T22:20:48.298" v="566" actId="165"/>
          <ac:spMkLst>
            <pc:docMk/>
            <pc:sldMk cId="1888863910" sldId="654"/>
            <ac:spMk id="174" creationId="{A1E85D50-E8F8-4453-A1AC-4FB542C7F3EA}"/>
          </ac:spMkLst>
        </pc:spChg>
        <pc:spChg chg="mod">
          <ac:chgData name="MANUEL ALBERTO GUEVARA  NAJARRO" userId="dc0839a7-ef25-445d-88fe-29223dfab4a5" providerId="ADAL" clId="{AAA2C151-2292-4488-865B-5027AEB9D1EE}" dt="2021-07-07T22:20:48.298" v="566" actId="165"/>
          <ac:spMkLst>
            <pc:docMk/>
            <pc:sldMk cId="1888863910" sldId="654"/>
            <ac:spMk id="175" creationId="{7B7440E3-53B8-4D50-82CB-C65F0574AE6E}"/>
          </ac:spMkLst>
        </pc:spChg>
        <pc:spChg chg="mod">
          <ac:chgData name="MANUEL ALBERTO GUEVARA  NAJARRO" userId="dc0839a7-ef25-445d-88fe-29223dfab4a5" providerId="ADAL" clId="{AAA2C151-2292-4488-865B-5027AEB9D1EE}" dt="2021-07-07T22:20:48.298" v="566" actId="165"/>
          <ac:spMkLst>
            <pc:docMk/>
            <pc:sldMk cId="1888863910" sldId="654"/>
            <ac:spMk id="176" creationId="{9329F24B-369A-4A29-A24A-04657C5F1F39}"/>
          </ac:spMkLst>
        </pc:spChg>
        <pc:spChg chg="mod">
          <ac:chgData name="MANUEL ALBERTO GUEVARA  NAJARRO" userId="dc0839a7-ef25-445d-88fe-29223dfab4a5" providerId="ADAL" clId="{AAA2C151-2292-4488-865B-5027AEB9D1EE}" dt="2021-07-07T22:20:48.298" v="566" actId="165"/>
          <ac:spMkLst>
            <pc:docMk/>
            <pc:sldMk cId="1888863910" sldId="654"/>
            <ac:spMk id="177" creationId="{D2E8C894-B3EA-416A-9054-44385F632DB2}"/>
          </ac:spMkLst>
        </pc:spChg>
        <pc:spChg chg="mod">
          <ac:chgData name="MANUEL ALBERTO GUEVARA  NAJARRO" userId="dc0839a7-ef25-445d-88fe-29223dfab4a5" providerId="ADAL" clId="{AAA2C151-2292-4488-865B-5027AEB9D1EE}" dt="2021-07-07T22:20:48.298" v="566" actId="165"/>
          <ac:spMkLst>
            <pc:docMk/>
            <pc:sldMk cId="1888863910" sldId="654"/>
            <ac:spMk id="178" creationId="{4B857AE3-A934-4C94-ADCD-37F8F8BB4EB7}"/>
          </ac:spMkLst>
        </pc:spChg>
        <pc:spChg chg="mod">
          <ac:chgData name="MANUEL ALBERTO GUEVARA  NAJARRO" userId="dc0839a7-ef25-445d-88fe-29223dfab4a5" providerId="ADAL" clId="{AAA2C151-2292-4488-865B-5027AEB9D1EE}" dt="2021-07-07T22:20:48.298" v="566" actId="165"/>
          <ac:spMkLst>
            <pc:docMk/>
            <pc:sldMk cId="1888863910" sldId="654"/>
            <ac:spMk id="179" creationId="{654138F9-C9D6-41F1-953E-6854895CD151}"/>
          </ac:spMkLst>
        </pc:spChg>
        <pc:spChg chg="mod">
          <ac:chgData name="MANUEL ALBERTO GUEVARA  NAJARRO" userId="dc0839a7-ef25-445d-88fe-29223dfab4a5" providerId="ADAL" clId="{AAA2C151-2292-4488-865B-5027AEB9D1EE}" dt="2021-07-07T22:20:48.298" v="566" actId="165"/>
          <ac:spMkLst>
            <pc:docMk/>
            <pc:sldMk cId="1888863910" sldId="654"/>
            <ac:spMk id="180" creationId="{411F8732-E2FE-46F0-877A-F08955966C39}"/>
          </ac:spMkLst>
        </pc:spChg>
        <pc:spChg chg="mod">
          <ac:chgData name="MANUEL ALBERTO GUEVARA  NAJARRO" userId="dc0839a7-ef25-445d-88fe-29223dfab4a5" providerId="ADAL" clId="{AAA2C151-2292-4488-865B-5027AEB9D1EE}" dt="2021-07-07T22:20:48.298" v="566" actId="165"/>
          <ac:spMkLst>
            <pc:docMk/>
            <pc:sldMk cId="1888863910" sldId="654"/>
            <ac:spMk id="181" creationId="{D40D1345-1692-44E5-91A2-EF16AAA0F4F2}"/>
          </ac:spMkLst>
        </pc:spChg>
        <pc:spChg chg="mod">
          <ac:chgData name="MANUEL ALBERTO GUEVARA  NAJARRO" userId="dc0839a7-ef25-445d-88fe-29223dfab4a5" providerId="ADAL" clId="{AAA2C151-2292-4488-865B-5027AEB9D1EE}" dt="2021-07-07T22:20:48.298" v="566" actId="165"/>
          <ac:spMkLst>
            <pc:docMk/>
            <pc:sldMk cId="1888863910" sldId="654"/>
            <ac:spMk id="182" creationId="{F9667D35-AB26-4D0C-A8B5-AD71B894CA42}"/>
          </ac:spMkLst>
        </pc:spChg>
        <pc:spChg chg="mod">
          <ac:chgData name="MANUEL ALBERTO GUEVARA  NAJARRO" userId="dc0839a7-ef25-445d-88fe-29223dfab4a5" providerId="ADAL" clId="{AAA2C151-2292-4488-865B-5027AEB9D1EE}" dt="2021-07-07T22:20:48.298" v="566" actId="165"/>
          <ac:spMkLst>
            <pc:docMk/>
            <pc:sldMk cId="1888863910" sldId="654"/>
            <ac:spMk id="183" creationId="{71C59809-F527-4DEB-A88F-996CF09DA96A}"/>
          </ac:spMkLst>
        </pc:spChg>
        <pc:spChg chg="mod">
          <ac:chgData name="MANUEL ALBERTO GUEVARA  NAJARRO" userId="dc0839a7-ef25-445d-88fe-29223dfab4a5" providerId="ADAL" clId="{AAA2C151-2292-4488-865B-5027AEB9D1EE}" dt="2021-07-07T22:20:48.298" v="566" actId="165"/>
          <ac:spMkLst>
            <pc:docMk/>
            <pc:sldMk cId="1888863910" sldId="654"/>
            <ac:spMk id="184" creationId="{E3AF0281-37D4-456A-8B05-26299B680A1F}"/>
          </ac:spMkLst>
        </pc:spChg>
        <pc:spChg chg="mod">
          <ac:chgData name="MANUEL ALBERTO GUEVARA  NAJARRO" userId="dc0839a7-ef25-445d-88fe-29223dfab4a5" providerId="ADAL" clId="{AAA2C151-2292-4488-865B-5027AEB9D1EE}" dt="2021-07-07T22:20:48.298" v="566" actId="165"/>
          <ac:spMkLst>
            <pc:docMk/>
            <pc:sldMk cId="1888863910" sldId="654"/>
            <ac:spMk id="185" creationId="{8A8EC29E-85D0-43F4-9DCA-3C65CD8560CF}"/>
          </ac:spMkLst>
        </pc:spChg>
        <pc:spChg chg="mod">
          <ac:chgData name="MANUEL ALBERTO GUEVARA  NAJARRO" userId="dc0839a7-ef25-445d-88fe-29223dfab4a5" providerId="ADAL" clId="{AAA2C151-2292-4488-865B-5027AEB9D1EE}" dt="2021-07-07T22:20:48.298" v="566" actId="165"/>
          <ac:spMkLst>
            <pc:docMk/>
            <pc:sldMk cId="1888863910" sldId="654"/>
            <ac:spMk id="186" creationId="{B1C624DF-396A-4E05-B0DE-09642E642399}"/>
          </ac:spMkLst>
        </pc:spChg>
        <pc:spChg chg="mod">
          <ac:chgData name="MANUEL ALBERTO GUEVARA  NAJARRO" userId="dc0839a7-ef25-445d-88fe-29223dfab4a5" providerId="ADAL" clId="{AAA2C151-2292-4488-865B-5027AEB9D1EE}" dt="2021-07-07T22:20:48.298" v="566" actId="165"/>
          <ac:spMkLst>
            <pc:docMk/>
            <pc:sldMk cId="1888863910" sldId="654"/>
            <ac:spMk id="187" creationId="{C99ED2D1-DB0B-4678-8B92-C46A5A15EAA5}"/>
          </ac:spMkLst>
        </pc:spChg>
        <pc:spChg chg="mod">
          <ac:chgData name="MANUEL ALBERTO GUEVARA  NAJARRO" userId="dc0839a7-ef25-445d-88fe-29223dfab4a5" providerId="ADAL" clId="{AAA2C151-2292-4488-865B-5027AEB9D1EE}" dt="2021-07-07T22:20:48.298" v="566" actId="165"/>
          <ac:spMkLst>
            <pc:docMk/>
            <pc:sldMk cId="1888863910" sldId="654"/>
            <ac:spMk id="188" creationId="{D02A0712-E8AE-4955-BBE0-B8D551E3069E}"/>
          </ac:spMkLst>
        </pc:spChg>
        <pc:spChg chg="mod">
          <ac:chgData name="MANUEL ALBERTO GUEVARA  NAJARRO" userId="dc0839a7-ef25-445d-88fe-29223dfab4a5" providerId="ADAL" clId="{AAA2C151-2292-4488-865B-5027AEB9D1EE}" dt="2021-07-07T22:20:48.298" v="566" actId="165"/>
          <ac:spMkLst>
            <pc:docMk/>
            <pc:sldMk cId="1888863910" sldId="654"/>
            <ac:spMk id="189" creationId="{83978A9A-EB10-420A-8974-19C39791778B}"/>
          </ac:spMkLst>
        </pc:spChg>
        <pc:spChg chg="mod">
          <ac:chgData name="MANUEL ALBERTO GUEVARA  NAJARRO" userId="dc0839a7-ef25-445d-88fe-29223dfab4a5" providerId="ADAL" clId="{AAA2C151-2292-4488-865B-5027AEB9D1EE}" dt="2021-07-07T22:20:48.298" v="566" actId="165"/>
          <ac:spMkLst>
            <pc:docMk/>
            <pc:sldMk cId="1888863910" sldId="654"/>
            <ac:spMk id="190" creationId="{4DE31341-6A4B-4E45-B03D-A5C235C413B3}"/>
          </ac:spMkLst>
        </pc:spChg>
        <pc:spChg chg="mod">
          <ac:chgData name="MANUEL ALBERTO GUEVARA  NAJARRO" userId="dc0839a7-ef25-445d-88fe-29223dfab4a5" providerId="ADAL" clId="{AAA2C151-2292-4488-865B-5027AEB9D1EE}" dt="2021-07-07T22:20:48.298" v="566" actId="165"/>
          <ac:spMkLst>
            <pc:docMk/>
            <pc:sldMk cId="1888863910" sldId="654"/>
            <ac:spMk id="191" creationId="{E5B23D03-E181-4DEA-B9ED-EFC3F4CF1A47}"/>
          </ac:spMkLst>
        </pc:spChg>
        <pc:spChg chg="mod">
          <ac:chgData name="MANUEL ALBERTO GUEVARA  NAJARRO" userId="dc0839a7-ef25-445d-88fe-29223dfab4a5" providerId="ADAL" clId="{AAA2C151-2292-4488-865B-5027AEB9D1EE}" dt="2021-07-07T22:20:48.298" v="566" actId="165"/>
          <ac:spMkLst>
            <pc:docMk/>
            <pc:sldMk cId="1888863910" sldId="654"/>
            <ac:spMk id="192" creationId="{C8E02661-782A-486A-80F0-2407A2ABAD75}"/>
          </ac:spMkLst>
        </pc:spChg>
        <pc:spChg chg="mod">
          <ac:chgData name="MANUEL ALBERTO GUEVARA  NAJARRO" userId="dc0839a7-ef25-445d-88fe-29223dfab4a5" providerId="ADAL" clId="{AAA2C151-2292-4488-865B-5027AEB9D1EE}" dt="2021-07-07T22:20:48.298" v="566" actId="165"/>
          <ac:spMkLst>
            <pc:docMk/>
            <pc:sldMk cId="1888863910" sldId="654"/>
            <ac:spMk id="193" creationId="{C72EB78E-4E15-49A7-8208-D99E2172398C}"/>
          </ac:spMkLst>
        </pc:spChg>
        <pc:spChg chg="mod">
          <ac:chgData name="MANUEL ALBERTO GUEVARA  NAJARRO" userId="dc0839a7-ef25-445d-88fe-29223dfab4a5" providerId="ADAL" clId="{AAA2C151-2292-4488-865B-5027AEB9D1EE}" dt="2021-07-07T22:20:48.298" v="566" actId="165"/>
          <ac:spMkLst>
            <pc:docMk/>
            <pc:sldMk cId="1888863910" sldId="654"/>
            <ac:spMk id="194" creationId="{09BA4661-AA72-43BE-9241-AC7054BBFA3E}"/>
          </ac:spMkLst>
        </pc:spChg>
        <pc:spChg chg="mod">
          <ac:chgData name="MANUEL ALBERTO GUEVARA  NAJARRO" userId="dc0839a7-ef25-445d-88fe-29223dfab4a5" providerId="ADAL" clId="{AAA2C151-2292-4488-865B-5027AEB9D1EE}" dt="2021-07-07T22:20:48.298" v="566" actId="165"/>
          <ac:spMkLst>
            <pc:docMk/>
            <pc:sldMk cId="1888863910" sldId="654"/>
            <ac:spMk id="195" creationId="{8C3C6293-8148-453F-8B13-DB83A7A87603}"/>
          </ac:spMkLst>
        </pc:spChg>
        <pc:spChg chg="mod">
          <ac:chgData name="MANUEL ALBERTO GUEVARA  NAJARRO" userId="dc0839a7-ef25-445d-88fe-29223dfab4a5" providerId="ADAL" clId="{AAA2C151-2292-4488-865B-5027AEB9D1EE}" dt="2021-07-07T22:20:48.298" v="566" actId="165"/>
          <ac:spMkLst>
            <pc:docMk/>
            <pc:sldMk cId="1888863910" sldId="654"/>
            <ac:spMk id="196" creationId="{0BEF2D2F-E73C-4ED3-9D4F-6541D6D00D94}"/>
          </ac:spMkLst>
        </pc:spChg>
        <pc:spChg chg="mod">
          <ac:chgData name="MANUEL ALBERTO GUEVARA  NAJARRO" userId="dc0839a7-ef25-445d-88fe-29223dfab4a5" providerId="ADAL" clId="{AAA2C151-2292-4488-865B-5027AEB9D1EE}" dt="2021-07-07T22:20:48.298" v="566" actId="165"/>
          <ac:spMkLst>
            <pc:docMk/>
            <pc:sldMk cId="1888863910" sldId="654"/>
            <ac:spMk id="197" creationId="{90A21966-414C-4A65-91D1-7E353F0FBE91}"/>
          </ac:spMkLst>
        </pc:spChg>
        <pc:spChg chg="mod">
          <ac:chgData name="MANUEL ALBERTO GUEVARA  NAJARRO" userId="dc0839a7-ef25-445d-88fe-29223dfab4a5" providerId="ADAL" clId="{AAA2C151-2292-4488-865B-5027AEB9D1EE}" dt="2021-07-07T22:20:48.298" v="566" actId="165"/>
          <ac:spMkLst>
            <pc:docMk/>
            <pc:sldMk cId="1888863910" sldId="654"/>
            <ac:spMk id="198" creationId="{F26C4E32-7701-45C1-9323-BCA6C7657E21}"/>
          </ac:spMkLst>
        </pc:spChg>
        <pc:spChg chg="mod">
          <ac:chgData name="MANUEL ALBERTO GUEVARA  NAJARRO" userId="dc0839a7-ef25-445d-88fe-29223dfab4a5" providerId="ADAL" clId="{AAA2C151-2292-4488-865B-5027AEB9D1EE}" dt="2021-07-07T22:20:48.298" v="566" actId="165"/>
          <ac:spMkLst>
            <pc:docMk/>
            <pc:sldMk cId="1888863910" sldId="654"/>
            <ac:spMk id="199" creationId="{76058C2C-8D53-4F47-B0FD-DB26327AD434}"/>
          </ac:spMkLst>
        </pc:spChg>
        <pc:spChg chg="mod">
          <ac:chgData name="MANUEL ALBERTO GUEVARA  NAJARRO" userId="dc0839a7-ef25-445d-88fe-29223dfab4a5" providerId="ADAL" clId="{AAA2C151-2292-4488-865B-5027AEB9D1EE}" dt="2021-07-07T22:20:48.298" v="566" actId="165"/>
          <ac:spMkLst>
            <pc:docMk/>
            <pc:sldMk cId="1888863910" sldId="654"/>
            <ac:spMk id="200" creationId="{54D834C8-E982-427F-A696-A0320D0F9535}"/>
          </ac:spMkLst>
        </pc:spChg>
        <pc:spChg chg="mod">
          <ac:chgData name="MANUEL ALBERTO GUEVARA  NAJARRO" userId="dc0839a7-ef25-445d-88fe-29223dfab4a5" providerId="ADAL" clId="{AAA2C151-2292-4488-865B-5027AEB9D1EE}" dt="2021-07-07T22:20:48.298" v="566" actId="165"/>
          <ac:spMkLst>
            <pc:docMk/>
            <pc:sldMk cId="1888863910" sldId="654"/>
            <ac:spMk id="201" creationId="{AB8E9C61-583F-484E-BE3A-26F75B64EA1A}"/>
          </ac:spMkLst>
        </pc:spChg>
        <pc:spChg chg="mod">
          <ac:chgData name="MANUEL ALBERTO GUEVARA  NAJARRO" userId="dc0839a7-ef25-445d-88fe-29223dfab4a5" providerId="ADAL" clId="{AAA2C151-2292-4488-865B-5027AEB9D1EE}" dt="2021-07-07T22:20:48.298" v="566" actId="165"/>
          <ac:spMkLst>
            <pc:docMk/>
            <pc:sldMk cId="1888863910" sldId="654"/>
            <ac:spMk id="202" creationId="{340E0B96-C70F-47B6-88D5-7363D2AF6565}"/>
          </ac:spMkLst>
        </pc:spChg>
        <pc:spChg chg="mod">
          <ac:chgData name="MANUEL ALBERTO GUEVARA  NAJARRO" userId="dc0839a7-ef25-445d-88fe-29223dfab4a5" providerId="ADAL" clId="{AAA2C151-2292-4488-865B-5027AEB9D1EE}" dt="2021-07-07T22:20:48.298" v="566" actId="165"/>
          <ac:spMkLst>
            <pc:docMk/>
            <pc:sldMk cId="1888863910" sldId="654"/>
            <ac:spMk id="203" creationId="{DDBAD5AE-EB58-487E-A026-2FDFB12B2B86}"/>
          </ac:spMkLst>
        </pc:spChg>
        <pc:spChg chg="mod">
          <ac:chgData name="MANUEL ALBERTO GUEVARA  NAJARRO" userId="dc0839a7-ef25-445d-88fe-29223dfab4a5" providerId="ADAL" clId="{AAA2C151-2292-4488-865B-5027AEB9D1EE}" dt="2021-07-07T22:20:48.298" v="566" actId="165"/>
          <ac:spMkLst>
            <pc:docMk/>
            <pc:sldMk cId="1888863910" sldId="654"/>
            <ac:spMk id="204" creationId="{9B548E52-EB42-4D2A-B70F-D2998743F14B}"/>
          </ac:spMkLst>
        </pc:spChg>
        <pc:spChg chg="mod">
          <ac:chgData name="MANUEL ALBERTO GUEVARA  NAJARRO" userId="dc0839a7-ef25-445d-88fe-29223dfab4a5" providerId="ADAL" clId="{AAA2C151-2292-4488-865B-5027AEB9D1EE}" dt="2021-07-07T22:20:48.298" v="566" actId="165"/>
          <ac:spMkLst>
            <pc:docMk/>
            <pc:sldMk cId="1888863910" sldId="654"/>
            <ac:spMk id="205" creationId="{8DB384A7-033E-4E5F-838B-42CA0E2DC7A7}"/>
          </ac:spMkLst>
        </pc:spChg>
        <pc:spChg chg="mod">
          <ac:chgData name="MANUEL ALBERTO GUEVARA  NAJARRO" userId="dc0839a7-ef25-445d-88fe-29223dfab4a5" providerId="ADAL" clId="{AAA2C151-2292-4488-865B-5027AEB9D1EE}" dt="2021-07-07T22:20:48.298" v="566" actId="165"/>
          <ac:spMkLst>
            <pc:docMk/>
            <pc:sldMk cId="1888863910" sldId="654"/>
            <ac:spMk id="206" creationId="{9DC2B407-6126-446E-93D6-BEB2AC7B2238}"/>
          </ac:spMkLst>
        </pc:spChg>
        <pc:spChg chg="mod">
          <ac:chgData name="MANUEL ALBERTO GUEVARA  NAJARRO" userId="dc0839a7-ef25-445d-88fe-29223dfab4a5" providerId="ADAL" clId="{AAA2C151-2292-4488-865B-5027AEB9D1EE}" dt="2021-07-07T22:20:48.298" v="566" actId="165"/>
          <ac:spMkLst>
            <pc:docMk/>
            <pc:sldMk cId="1888863910" sldId="654"/>
            <ac:spMk id="207" creationId="{05E5941B-92BE-4961-BA04-798AD2010A24}"/>
          </ac:spMkLst>
        </pc:spChg>
        <pc:spChg chg="mod">
          <ac:chgData name="MANUEL ALBERTO GUEVARA  NAJARRO" userId="dc0839a7-ef25-445d-88fe-29223dfab4a5" providerId="ADAL" clId="{AAA2C151-2292-4488-865B-5027AEB9D1EE}" dt="2021-07-07T22:20:48.298" v="566" actId="165"/>
          <ac:spMkLst>
            <pc:docMk/>
            <pc:sldMk cId="1888863910" sldId="654"/>
            <ac:spMk id="208" creationId="{2FEA86F6-A042-475C-BDE5-31548B14163E}"/>
          </ac:spMkLst>
        </pc:spChg>
        <pc:spChg chg="mod">
          <ac:chgData name="MANUEL ALBERTO GUEVARA  NAJARRO" userId="dc0839a7-ef25-445d-88fe-29223dfab4a5" providerId="ADAL" clId="{AAA2C151-2292-4488-865B-5027AEB9D1EE}" dt="2021-07-07T22:20:48.298" v="566" actId="165"/>
          <ac:spMkLst>
            <pc:docMk/>
            <pc:sldMk cId="1888863910" sldId="654"/>
            <ac:spMk id="209" creationId="{7B473683-BA9C-403F-B19D-9C10924097FC}"/>
          </ac:spMkLst>
        </pc:spChg>
        <pc:spChg chg="mod">
          <ac:chgData name="MANUEL ALBERTO GUEVARA  NAJARRO" userId="dc0839a7-ef25-445d-88fe-29223dfab4a5" providerId="ADAL" clId="{AAA2C151-2292-4488-865B-5027AEB9D1EE}" dt="2021-07-07T22:20:48.298" v="566" actId="165"/>
          <ac:spMkLst>
            <pc:docMk/>
            <pc:sldMk cId="1888863910" sldId="654"/>
            <ac:spMk id="210" creationId="{AF0F1323-84D2-4EC4-B7D7-7FA050ACE3B9}"/>
          </ac:spMkLst>
        </pc:spChg>
        <pc:spChg chg="mod">
          <ac:chgData name="MANUEL ALBERTO GUEVARA  NAJARRO" userId="dc0839a7-ef25-445d-88fe-29223dfab4a5" providerId="ADAL" clId="{AAA2C151-2292-4488-865B-5027AEB9D1EE}" dt="2021-07-07T22:20:48.298" v="566" actId="165"/>
          <ac:spMkLst>
            <pc:docMk/>
            <pc:sldMk cId="1888863910" sldId="654"/>
            <ac:spMk id="211" creationId="{377B3DDB-F272-4AAD-A4AC-F08CF972DB94}"/>
          </ac:spMkLst>
        </pc:spChg>
        <pc:spChg chg="mod">
          <ac:chgData name="MANUEL ALBERTO GUEVARA  NAJARRO" userId="dc0839a7-ef25-445d-88fe-29223dfab4a5" providerId="ADAL" clId="{AAA2C151-2292-4488-865B-5027AEB9D1EE}" dt="2021-07-07T22:20:48.298" v="566" actId="165"/>
          <ac:spMkLst>
            <pc:docMk/>
            <pc:sldMk cId="1888863910" sldId="654"/>
            <ac:spMk id="212" creationId="{5FC4173F-BFDF-41F2-BE75-903D133B2388}"/>
          </ac:spMkLst>
        </pc:spChg>
        <pc:spChg chg="mod">
          <ac:chgData name="MANUEL ALBERTO GUEVARA  NAJARRO" userId="dc0839a7-ef25-445d-88fe-29223dfab4a5" providerId="ADAL" clId="{AAA2C151-2292-4488-865B-5027AEB9D1EE}" dt="2021-07-07T22:20:48.298" v="566" actId="165"/>
          <ac:spMkLst>
            <pc:docMk/>
            <pc:sldMk cId="1888863910" sldId="654"/>
            <ac:spMk id="213" creationId="{4D1D0092-549F-41E9-8591-EB35C6FA5605}"/>
          </ac:spMkLst>
        </pc:spChg>
        <pc:spChg chg="mod">
          <ac:chgData name="MANUEL ALBERTO GUEVARA  NAJARRO" userId="dc0839a7-ef25-445d-88fe-29223dfab4a5" providerId="ADAL" clId="{AAA2C151-2292-4488-865B-5027AEB9D1EE}" dt="2021-07-07T22:20:48.298" v="566" actId="165"/>
          <ac:spMkLst>
            <pc:docMk/>
            <pc:sldMk cId="1888863910" sldId="654"/>
            <ac:spMk id="214" creationId="{7D3ACBF4-4183-4037-B92D-BEA7E44BDDE7}"/>
          </ac:spMkLst>
        </pc:spChg>
        <pc:spChg chg="mod">
          <ac:chgData name="MANUEL ALBERTO GUEVARA  NAJARRO" userId="dc0839a7-ef25-445d-88fe-29223dfab4a5" providerId="ADAL" clId="{AAA2C151-2292-4488-865B-5027AEB9D1EE}" dt="2021-07-07T22:20:48.298" v="566" actId="165"/>
          <ac:spMkLst>
            <pc:docMk/>
            <pc:sldMk cId="1888863910" sldId="654"/>
            <ac:spMk id="215" creationId="{F9E10F22-C9ED-459A-86A2-F62774AF1CD1}"/>
          </ac:spMkLst>
        </pc:spChg>
        <pc:spChg chg="mod">
          <ac:chgData name="MANUEL ALBERTO GUEVARA  NAJARRO" userId="dc0839a7-ef25-445d-88fe-29223dfab4a5" providerId="ADAL" clId="{AAA2C151-2292-4488-865B-5027AEB9D1EE}" dt="2021-07-07T22:20:48.298" v="566" actId="165"/>
          <ac:spMkLst>
            <pc:docMk/>
            <pc:sldMk cId="1888863910" sldId="654"/>
            <ac:spMk id="216" creationId="{4135DB53-2F14-411A-9890-5AE16B4393F7}"/>
          </ac:spMkLst>
        </pc:spChg>
        <pc:spChg chg="mod">
          <ac:chgData name="MANUEL ALBERTO GUEVARA  NAJARRO" userId="dc0839a7-ef25-445d-88fe-29223dfab4a5" providerId="ADAL" clId="{AAA2C151-2292-4488-865B-5027AEB9D1EE}" dt="2021-07-07T22:20:48.298" v="566" actId="165"/>
          <ac:spMkLst>
            <pc:docMk/>
            <pc:sldMk cId="1888863910" sldId="654"/>
            <ac:spMk id="217" creationId="{3281B148-3E7C-4C8D-A777-D166C43DBB48}"/>
          </ac:spMkLst>
        </pc:spChg>
        <pc:spChg chg="mod">
          <ac:chgData name="MANUEL ALBERTO GUEVARA  NAJARRO" userId="dc0839a7-ef25-445d-88fe-29223dfab4a5" providerId="ADAL" clId="{AAA2C151-2292-4488-865B-5027AEB9D1EE}" dt="2021-07-07T22:20:48.298" v="566" actId="165"/>
          <ac:spMkLst>
            <pc:docMk/>
            <pc:sldMk cId="1888863910" sldId="654"/>
            <ac:spMk id="218" creationId="{14D3C502-B694-4D80-9559-2DDD9EF84520}"/>
          </ac:spMkLst>
        </pc:spChg>
        <pc:spChg chg="mod">
          <ac:chgData name="MANUEL ALBERTO GUEVARA  NAJARRO" userId="dc0839a7-ef25-445d-88fe-29223dfab4a5" providerId="ADAL" clId="{AAA2C151-2292-4488-865B-5027AEB9D1EE}" dt="2021-07-07T22:20:48.298" v="566" actId="165"/>
          <ac:spMkLst>
            <pc:docMk/>
            <pc:sldMk cId="1888863910" sldId="654"/>
            <ac:spMk id="219" creationId="{38F72ADF-75D0-4DC6-900B-B7D3C1D02D86}"/>
          </ac:spMkLst>
        </pc:spChg>
        <pc:spChg chg="mod">
          <ac:chgData name="MANUEL ALBERTO GUEVARA  NAJARRO" userId="dc0839a7-ef25-445d-88fe-29223dfab4a5" providerId="ADAL" clId="{AAA2C151-2292-4488-865B-5027AEB9D1EE}" dt="2021-07-07T22:20:48.298" v="566" actId="165"/>
          <ac:spMkLst>
            <pc:docMk/>
            <pc:sldMk cId="1888863910" sldId="654"/>
            <ac:spMk id="220" creationId="{6A09804B-0835-46AB-86E9-27BCBCD1FC49}"/>
          </ac:spMkLst>
        </pc:spChg>
        <pc:spChg chg="mod">
          <ac:chgData name="MANUEL ALBERTO GUEVARA  NAJARRO" userId="dc0839a7-ef25-445d-88fe-29223dfab4a5" providerId="ADAL" clId="{AAA2C151-2292-4488-865B-5027AEB9D1EE}" dt="2021-07-07T22:20:48.298" v="566" actId="165"/>
          <ac:spMkLst>
            <pc:docMk/>
            <pc:sldMk cId="1888863910" sldId="654"/>
            <ac:spMk id="221" creationId="{C72E7D0D-1149-452D-93C5-23E381FE9325}"/>
          </ac:spMkLst>
        </pc:spChg>
        <pc:spChg chg="mod">
          <ac:chgData name="MANUEL ALBERTO GUEVARA  NAJARRO" userId="dc0839a7-ef25-445d-88fe-29223dfab4a5" providerId="ADAL" clId="{AAA2C151-2292-4488-865B-5027AEB9D1EE}" dt="2021-07-07T22:20:48.298" v="566" actId="165"/>
          <ac:spMkLst>
            <pc:docMk/>
            <pc:sldMk cId="1888863910" sldId="654"/>
            <ac:spMk id="222" creationId="{1FEBE8DB-0A23-4982-9312-5B80050FAF08}"/>
          </ac:spMkLst>
        </pc:spChg>
        <pc:spChg chg="mod">
          <ac:chgData name="MANUEL ALBERTO GUEVARA  NAJARRO" userId="dc0839a7-ef25-445d-88fe-29223dfab4a5" providerId="ADAL" clId="{AAA2C151-2292-4488-865B-5027AEB9D1EE}" dt="2021-07-07T22:20:48.298" v="566" actId="165"/>
          <ac:spMkLst>
            <pc:docMk/>
            <pc:sldMk cId="1888863910" sldId="654"/>
            <ac:spMk id="223" creationId="{03515B2A-859A-4925-9CD4-9BCB0161A2CC}"/>
          </ac:spMkLst>
        </pc:spChg>
        <pc:spChg chg="mod">
          <ac:chgData name="MANUEL ALBERTO GUEVARA  NAJARRO" userId="dc0839a7-ef25-445d-88fe-29223dfab4a5" providerId="ADAL" clId="{AAA2C151-2292-4488-865B-5027AEB9D1EE}" dt="2021-07-07T22:20:48.298" v="566" actId="165"/>
          <ac:spMkLst>
            <pc:docMk/>
            <pc:sldMk cId="1888863910" sldId="654"/>
            <ac:spMk id="224" creationId="{5F719CCE-01D6-4A8E-9E7B-4AA03B2AB17B}"/>
          </ac:spMkLst>
        </pc:spChg>
        <pc:spChg chg="mod">
          <ac:chgData name="MANUEL ALBERTO GUEVARA  NAJARRO" userId="dc0839a7-ef25-445d-88fe-29223dfab4a5" providerId="ADAL" clId="{AAA2C151-2292-4488-865B-5027AEB9D1EE}" dt="2021-07-07T22:20:48.298" v="566" actId="165"/>
          <ac:spMkLst>
            <pc:docMk/>
            <pc:sldMk cId="1888863910" sldId="654"/>
            <ac:spMk id="225" creationId="{CB070634-B184-43F9-B777-6468B2E32051}"/>
          </ac:spMkLst>
        </pc:spChg>
        <pc:spChg chg="mod">
          <ac:chgData name="MANUEL ALBERTO GUEVARA  NAJARRO" userId="dc0839a7-ef25-445d-88fe-29223dfab4a5" providerId="ADAL" clId="{AAA2C151-2292-4488-865B-5027AEB9D1EE}" dt="2021-07-07T22:20:48.298" v="566" actId="165"/>
          <ac:spMkLst>
            <pc:docMk/>
            <pc:sldMk cId="1888863910" sldId="654"/>
            <ac:spMk id="226" creationId="{636FCE3B-5241-45D0-96F9-14181B7E5A8D}"/>
          </ac:spMkLst>
        </pc:spChg>
        <pc:spChg chg="mod">
          <ac:chgData name="MANUEL ALBERTO GUEVARA  NAJARRO" userId="dc0839a7-ef25-445d-88fe-29223dfab4a5" providerId="ADAL" clId="{AAA2C151-2292-4488-865B-5027AEB9D1EE}" dt="2021-07-07T22:20:48.298" v="566" actId="165"/>
          <ac:spMkLst>
            <pc:docMk/>
            <pc:sldMk cId="1888863910" sldId="654"/>
            <ac:spMk id="227" creationId="{5C353B55-4EC9-4515-8F3D-463344D516A9}"/>
          </ac:spMkLst>
        </pc:spChg>
        <pc:spChg chg="mod">
          <ac:chgData name="MANUEL ALBERTO GUEVARA  NAJARRO" userId="dc0839a7-ef25-445d-88fe-29223dfab4a5" providerId="ADAL" clId="{AAA2C151-2292-4488-865B-5027AEB9D1EE}" dt="2021-07-07T22:20:48.298" v="566" actId="165"/>
          <ac:spMkLst>
            <pc:docMk/>
            <pc:sldMk cId="1888863910" sldId="654"/>
            <ac:spMk id="228" creationId="{F6F25789-94E1-4E8D-83DF-8E9F5C6E9886}"/>
          </ac:spMkLst>
        </pc:spChg>
        <pc:spChg chg="mod">
          <ac:chgData name="MANUEL ALBERTO GUEVARA  NAJARRO" userId="dc0839a7-ef25-445d-88fe-29223dfab4a5" providerId="ADAL" clId="{AAA2C151-2292-4488-865B-5027AEB9D1EE}" dt="2021-07-07T22:20:48.298" v="566" actId="165"/>
          <ac:spMkLst>
            <pc:docMk/>
            <pc:sldMk cId="1888863910" sldId="654"/>
            <ac:spMk id="229" creationId="{08443F33-65CC-41F3-87EB-CF758E214F97}"/>
          </ac:spMkLst>
        </pc:spChg>
        <pc:spChg chg="mod">
          <ac:chgData name="MANUEL ALBERTO GUEVARA  NAJARRO" userId="dc0839a7-ef25-445d-88fe-29223dfab4a5" providerId="ADAL" clId="{AAA2C151-2292-4488-865B-5027AEB9D1EE}" dt="2021-07-07T22:20:48.298" v="566" actId="165"/>
          <ac:spMkLst>
            <pc:docMk/>
            <pc:sldMk cId="1888863910" sldId="654"/>
            <ac:spMk id="230" creationId="{50CB385A-AE85-4E21-89DA-84463C93D565}"/>
          </ac:spMkLst>
        </pc:spChg>
        <pc:spChg chg="mod">
          <ac:chgData name="MANUEL ALBERTO GUEVARA  NAJARRO" userId="dc0839a7-ef25-445d-88fe-29223dfab4a5" providerId="ADAL" clId="{AAA2C151-2292-4488-865B-5027AEB9D1EE}" dt="2021-07-07T22:20:48.298" v="566" actId="165"/>
          <ac:spMkLst>
            <pc:docMk/>
            <pc:sldMk cId="1888863910" sldId="654"/>
            <ac:spMk id="231" creationId="{74A3E3A5-813A-4CFD-A1FC-CE1F09DED2A5}"/>
          </ac:spMkLst>
        </pc:spChg>
        <pc:spChg chg="mod">
          <ac:chgData name="MANUEL ALBERTO GUEVARA  NAJARRO" userId="dc0839a7-ef25-445d-88fe-29223dfab4a5" providerId="ADAL" clId="{AAA2C151-2292-4488-865B-5027AEB9D1EE}" dt="2021-07-07T22:20:48.298" v="566" actId="165"/>
          <ac:spMkLst>
            <pc:docMk/>
            <pc:sldMk cId="1888863910" sldId="654"/>
            <ac:spMk id="232" creationId="{12F07A77-A822-45E1-8D5F-2B09FB817B69}"/>
          </ac:spMkLst>
        </pc:spChg>
        <pc:spChg chg="mod">
          <ac:chgData name="MANUEL ALBERTO GUEVARA  NAJARRO" userId="dc0839a7-ef25-445d-88fe-29223dfab4a5" providerId="ADAL" clId="{AAA2C151-2292-4488-865B-5027AEB9D1EE}" dt="2021-07-07T22:20:48.298" v="566" actId="165"/>
          <ac:spMkLst>
            <pc:docMk/>
            <pc:sldMk cId="1888863910" sldId="654"/>
            <ac:spMk id="233" creationId="{FC01AEB0-EE77-440D-B44C-58839CBCA93F}"/>
          </ac:spMkLst>
        </pc:spChg>
        <pc:spChg chg="mod">
          <ac:chgData name="MANUEL ALBERTO GUEVARA  NAJARRO" userId="dc0839a7-ef25-445d-88fe-29223dfab4a5" providerId="ADAL" clId="{AAA2C151-2292-4488-865B-5027AEB9D1EE}" dt="2021-07-07T22:20:48.298" v="566" actId="165"/>
          <ac:spMkLst>
            <pc:docMk/>
            <pc:sldMk cId="1888863910" sldId="654"/>
            <ac:spMk id="234" creationId="{61DFE5FE-84EF-4D54-A7C9-266818859FA5}"/>
          </ac:spMkLst>
        </pc:spChg>
        <pc:spChg chg="mod">
          <ac:chgData name="MANUEL ALBERTO GUEVARA  NAJARRO" userId="dc0839a7-ef25-445d-88fe-29223dfab4a5" providerId="ADAL" clId="{AAA2C151-2292-4488-865B-5027AEB9D1EE}" dt="2021-07-07T22:20:48.298" v="566" actId="165"/>
          <ac:spMkLst>
            <pc:docMk/>
            <pc:sldMk cId="1888863910" sldId="654"/>
            <ac:spMk id="235" creationId="{FFB79F6B-6CCD-42B9-B266-40BABAAC23D6}"/>
          </ac:spMkLst>
        </pc:spChg>
        <pc:spChg chg="mod">
          <ac:chgData name="MANUEL ALBERTO GUEVARA  NAJARRO" userId="dc0839a7-ef25-445d-88fe-29223dfab4a5" providerId="ADAL" clId="{AAA2C151-2292-4488-865B-5027AEB9D1EE}" dt="2021-07-07T22:20:48.298" v="566" actId="165"/>
          <ac:spMkLst>
            <pc:docMk/>
            <pc:sldMk cId="1888863910" sldId="654"/>
            <ac:spMk id="236" creationId="{318FDF90-E3A6-48F7-BC40-6B79501966C5}"/>
          </ac:spMkLst>
        </pc:spChg>
        <pc:spChg chg="mod">
          <ac:chgData name="MANUEL ALBERTO GUEVARA  NAJARRO" userId="dc0839a7-ef25-445d-88fe-29223dfab4a5" providerId="ADAL" clId="{AAA2C151-2292-4488-865B-5027AEB9D1EE}" dt="2021-07-07T22:20:48.298" v="566" actId="165"/>
          <ac:spMkLst>
            <pc:docMk/>
            <pc:sldMk cId="1888863910" sldId="654"/>
            <ac:spMk id="237" creationId="{3E2A3A61-5DC1-4D88-BBD7-CAD898557E7C}"/>
          </ac:spMkLst>
        </pc:spChg>
        <pc:spChg chg="mod">
          <ac:chgData name="MANUEL ALBERTO GUEVARA  NAJARRO" userId="dc0839a7-ef25-445d-88fe-29223dfab4a5" providerId="ADAL" clId="{AAA2C151-2292-4488-865B-5027AEB9D1EE}" dt="2021-07-07T22:20:48.298" v="566" actId="165"/>
          <ac:spMkLst>
            <pc:docMk/>
            <pc:sldMk cId="1888863910" sldId="654"/>
            <ac:spMk id="238" creationId="{1C41025C-BE6B-4A65-97DB-5AFF03DED008}"/>
          </ac:spMkLst>
        </pc:spChg>
        <pc:spChg chg="mod">
          <ac:chgData name="MANUEL ALBERTO GUEVARA  NAJARRO" userId="dc0839a7-ef25-445d-88fe-29223dfab4a5" providerId="ADAL" clId="{AAA2C151-2292-4488-865B-5027AEB9D1EE}" dt="2021-07-07T22:20:48.298" v="566" actId="165"/>
          <ac:spMkLst>
            <pc:docMk/>
            <pc:sldMk cId="1888863910" sldId="654"/>
            <ac:spMk id="239" creationId="{CA1FE62D-FF34-420C-8DC7-3B278B879DE9}"/>
          </ac:spMkLst>
        </pc:spChg>
        <pc:spChg chg="mod">
          <ac:chgData name="MANUEL ALBERTO GUEVARA  NAJARRO" userId="dc0839a7-ef25-445d-88fe-29223dfab4a5" providerId="ADAL" clId="{AAA2C151-2292-4488-865B-5027AEB9D1EE}" dt="2021-07-07T22:20:48.298" v="566" actId="165"/>
          <ac:spMkLst>
            <pc:docMk/>
            <pc:sldMk cId="1888863910" sldId="654"/>
            <ac:spMk id="240" creationId="{8E12AF46-3BFF-4949-ADDB-829FC95EB255}"/>
          </ac:spMkLst>
        </pc:spChg>
        <pc:spChg chg="mod">
          <ac:chgData name="MANUEL ALBERTO GUEVARA  NAJARRO" userId="dc0839a7-ef25-445d-88fe-29223dfab4a5" providerId="ADAL" clId="{AAA2C151-2292-4488-865B-5027AEB9D1EE}" dt="2021-07-07T22:20:48.298" v="566" actId="165"/>
          <ac:spMkLst>
            <pc:docMk/>
            <pc:sldMk cId="1888863910" sldId="654"/>
            <ac:spMk id="241" creationId="{1226C814-9F46-4E84-9CE5-F1BD4A55D3C2}"/>
          </ac:spMkLst>
        </pc:spChg>
        <pc:spChg chg="mod">
          <ac:chgData name="MANUEL ALBERTO GUEVARA  NAJARRO" userId="dc0839a7-ef25-445d-88fe-29223dfab4a5" providerId="ADAL" clId="{AAA2C151-2292-4488-865B-5027AEB9D1EE}" dt="2021-07-07T22:20:48.298" v="566" actId="165"/>
          <ac:spMkLst>
            <pc:docMk/>
            <pc:sldMk cId="1888863910" sldId="654"/>
            <ac:spMk id="242" creationId="{3FA97DEA-BFD2-4777-A30B-7B01C07E1659}"/>
          </ac:spMkLst>
        </pc:spChg>
        <pc:spChg chg="mod">
          <ac:chgData name="MANUEL ALBERTO GUEVARA  NAJARRO" userId="dc0839a7-ef25-445d-88fe-29223dfab4a5" providerId="ADAL" clId="{AAA2C151-2292-4488-865B-5027AEB9D1EE}" dt="2021-07-07T22:20:48.298" v="566" actId="165"/>
          <ac:spMkLst>
            <pc:docMk/>
            <pc:sldMk cId="1888863910" sldId="654"/>
            <ac:spMk id="243" creationId="{FC49DE58-64C4-4590-931F-465DE0B6AB18}"/>
          </ac:spMkLst>
        </pc:spChg>
        <pc:spChg chg="mod">
          <ac:chgData name="MANUEL ALBERTO GUEVARA  NAJARRO" userId="dc0839a7-ef25-445d-88fe-29223dfab4a5" providerId="ADAL" clId="{AAA2C151-2292-4488-865B-5027AEB9D1EE}" dt="2021-07-07T22:20:48.298" v="566" actId="165"/>
          <ac:spMkLst>
            <pc:docMk/>
            <pc:sldMk cId="1888863910" sldId="654"/>
            <ac:spMk id="244" creationId="{1480E8EA-952E-4BBC-9922-B62CD9F7522D}"/>
          </ac:spMkLst>
        </pc:spChg>
        <pc:spChg chg="mod">
          <ac:chgData name="MANUEL ALBERTO GUEVARA  NAJARRO" userId="dc0839a7-ef25-445d-88fe-29223dfab4a5" providerId="ADAL" clId="{AAA2C151-2292-4488-865B-5027AEB9D1EE}" dt="2021-07-07T22:20:48.298" v="566" actId="165"/>
          <ac:spMkLst>
            <pc:docMk/>
            <pc:sldMk cId="1888863910" sldId="654"/>
            <ac:spMk id="245" creationId="{41C1A70C-2F01-47BB-A00D-C7044E03ADF3}"/>
          </ac:spMkLst>
        </pc:spChg>
        <pc:spChg chg="mod">
          <ac:chgData name="MANUEL ALBERTO GUEVARA  NAJARRO" userId="dc0839a7-ef25-445d-88fe-29223dfab4a5" providerId="ADAL" clId="{AAA2C151-2292-4488-865B-5027AEB9D1EE}" dt="2021-07-07T22:20:48.298" v="566" actId="165"/>
          <ac:spMkLst>
            <pc:docMk/>
            <pc:sldMk cId="1888863910" sldId="654"/>
            <ac:spMk id="246" creationId="{39E9411E-145F-4E81-962D-B6B43BCE47A0}"/>
          </ac:spMkLst>
        </pc:spChg>
        <pc:spChg chg="mod">
          <ac:chgData name="MANUEL ALBERTO GUEVARA  NAJARRO" userId="dc0839a7-ef25-445d-88fe-29223dfab4a5" providerId="ADAL" clId="{AAA2C151-2292-4488-865B-5027AEB9D1EE}" dt="2021-07-07T22:20:48.298" v="566" actId="165"/>
          <ac:spMkLst>
            <pc:docMk/>
            <pc:sldMk cId="1888863910" sldId="654"/>
            <ac:spMk id="247" creationId="{8870E77C-B6F0-4E75-B92D-20FC090CB7E0}"/>
          </ac:spMkLst>
        </pc:spChg>
        <pc:spChg chg="mod">
          <ac:chgData name="MANUEL ALBERTO GUEVARA  NAJARRO" userId="dc0839a7-ef25-445d-88fe-29223dfab4a5" providerId="ADAL" clId="{AAA2C151-2292-4488-865B-5027AEB9D1EE}" dt="2021-07-07T22:20:48.298" v="566" actId="165"/>
          <ac:spMkLst>
            <pc:docMk/>
            <pc:sldMk cId="1888863910" sldId="654"/>
            <ac:spMk id="248" creationId="{2F10C7E4-73A2-4B16-A22B-9847F4088665}"/>
          </ac:spMkLst>
        </pc:spChg>
        <pc:spChg chg="mod">
          <ac:chgData name="MANUEL ALBERTO GUEVARA  NAJARRO" userId="dc0839a7-ef25-445d-88fe-29223dfab4a5" providerId="ADAL" clId="{AAA2C151-2292-4488-865B-5027AEB9D1EE}" dt="2021-07-07T22:20:48.298" v="566" actId="165"/>
          <ac:spMkLst>
            <pc:docMk/>
            <pc:sldMk cId="1888863910" sldId="654"/>
            <ac:spMk id="249" creationId="{BB7FDB4A-5ADC-4F41-ADB6-B02FB042E5F4}"/>
          </ac:spMkLst>
        </pc:spChg>
        <pc:spChg chg="mod">
          <ac:chgData name="MANUEL ALBERTO GUEVARA  NAJARRO" userId="dc0839a7-ef25-445d-88fe-29223dfab4a5" providerId="ADAL" clId="{AAA2C151-2292-4488-865B-5027AEB9D1EE}" dt="2021-07-07T22:20:48.298" v="566" actId="165"/>
          <ac:spMkLst>
            <pc:docMk/>
            <pc:sldMk cId="1888863910" sldId="654"/>
            <ac:spMk id="250" creationId="{D9A94A8C-051A-4B70-8008-3FB326058AC0}"/>
          </ac:spMkLst>
        </pc:spChg>
        <pc:spChg chg="mod">
          <ac:chgData name="MANUEL ALBERTO GUEVARA  NAJARRO" userId="dc0839a7-ef25-445d-88fe-29223dfab4a5" providerId="ADAL" clId="{AAA2C151-2292-4488-865B-5027AEB9D1EE}" dt="2021-07-07T22:20:48.298" v="566" actId="165"/>
          <ac:spMkLst>
            <pc:docMk/>
            <pc:sldMk cId="1888863910" sldId="654"/>
            <ac:spMk id="251" creationId="{45EA7388-362D-49D2-B247-AEA25C30B676}"/>
          </ac:spMkLst>
        </pc:spChg>
        <pc:spChg chg="mod">
          <ac:chgData name="MANUEL ALBERTO GUEVARA  NAJARRO" userId="dc0839a7-ef25-445d-88fe-29223dfab4a5" providerId="ADAL" clId="{AAA2C151-2292-4488-865B-5027AEB9D1EE}" dt="2021-07-07T22:20:48.298" v="566" actId="165"/>
          <ac:spMkLst>
            <pc:docMk/>
            <pc:sldMk cId="1888863910" sldId="654"/>
            <ac:spMk id="252" creationId="{C78547CD-ED64-4EF2-818A-B9BBC5D8A610}"/>
          </ac:spMkLst>
        </pc:spChg>
        <pc:spChg chg="mod">
          <ac:chgData name="MANUEL ALBERTO GUEVARA  NAJARRO" userId="dc0839a7-ef25-445d-88fe-29223dfab4a5" providerId="ADAL" clId="{AAA2C151-2292-4488-865B-5027AEB9D1EE}" dt="2021-07-07T22:20:48.298" v="566" actId="165"/>
          <ac:spMkLst>
            <pc:docMk/>
            <pc:sldMk cId="1888863910" sldId="654"/>
            <ac:spMk id="253" creationId="{1CB370B2-EF1A-467A-9497-BE18C66EED6F}"/>
          </ac:spMkLst>
        </pc:spChg>
        <pc:spChg chg="mod">
          <ac:chgData name="MANUEL ALBERTO GUEVARA  NAJARRO" userId="dc0839a7-ef25-445d-88fe-29223dfab4a5" providerId="ADAL" clId="{AAA2C151-2292-4488-865B-5027AEB9D1EE}" dt="2021-07-07T22:20:48.298" v="566" actId="165"/>
          <ac:spMkLst>
            <pc:docMk/>
            <pc:sldMk cId="1888863910" sldId="654"/>
            <ac:spMk id="254" creationId="{75CF083D-3110-47AA-AFD1-6FB579159D4D}"/>
          </ac:spMkLst>
        </pc:spChg>
        <pc:spChg chg="mod">
          <ac:chgData name="MANUEL ALBERTO GUEVARA  NAJARRO" userId="dc0839a7-ef25-445d-88fe-29223dfab4a5" providerId="ADAL" clId="{AAA2C151-2292-4488-865B-5027AEB9D1EE}" dt="2021-07-07T22:20:48.298" v="566" actId="165"/>
          <ac:spMkLst>
            <pc:docMk/>
            <pc:sldMk cId="1888863910" sldId="654"/>
            <ac:spMk id="255" creationId="{8EA22F46-5C13-41D5-810D-EA01C632D5D0}"/>
          </ac:spMkLst>
        </pc:spChg>
        <pc:spChg chg="mod">
          <ac:chgData name="MANUEL ALBERTO GUEVARA  NAJARRO" userId="dc0839a7-ef25-445d-88fe-29223dfab4a5" providerId="ADAL" clId="{AAA2C151-2292-4488-865B-5027AEB9D1EE}" dt="2021-07-07T22:20:48.298" v="566" actId="165"/>
          <ac:spMkLst>
            <pc:docMk/>
            <pc:sldMk cId="1888863910" sldId="654"/>
            <ac:spMk id="256" creationId="{20747964-3D2C-4DF5-AF54-6AAA8882E1F5}"/>
          </ac:spMkLst>
        </pc:spChg>
        <pc:spChg chg="mod">
          <ac:chgData name="MANUEL ALBERTO GUEVARA  NAJARRO" userId="dc0839a7-ef25-445d-88fe-29223dfab4a5" providerId="ADAL" clId="{AAA2C151-2292-4488-865B-5027AEB9D1EE}" dt="2021-07-07T22:20:48.298" v="566" actId="165"/>
          <ac:spMkLst>
            <pc:docMk/>
            <pc:sldMk cId="1888863910" sldId="654"/>
            <ac:spMk id="257" creationId="{A6290BF0-F4BD-4185-B531-9A435E900BAE}"/>
          </ac:spMkLst>
        </pc:spChg>
        <pc:spChg chg="mod">
          <ac:chgData name="MANUEL ALBERTO GUEVARA  NAJARRO" userId="dc0839a7-ef25-445d-88fe-29223dfab4a5" providerId="ADAL" clId="{AAA2C151-2292-4488-865B-5027AEB9D1EE}" dt="2021-07-07T22:20:48.298" v="566" actId="165"/>
          <ac:spMkLst>
            <pc:docMk/>
            <pc:sldMk cId="1888863910" sldId="654"/>
            <ac:spMk id="258" creationId="{A73DFB91-CDB8-4F04-B22A-887DFBCA4EDF}"/>
          </ac:spMkLst>
        </pc:spChg>
        <pc:spChg chg="mod">
          <ac:chgData name="MANUEL ALBERTO GUEVARA  NAJARRO" userId="dc0839a7-ef25-445d-88fe-29223dfab4a5" providerId="ADAL" clId="{AAA2C151-2292-4488-865B-5027AEB9D1EE}" dt="2021-07-07T22:20:48.298" v="566" actId="165"/>
          <ac:spMkLst>
            <pc:docMk/>
            <pc:sldMk cId="1888863910" sldId="654"/>
            <ac:spMk id="259" creationId="{CC8BA1B8-7EEC-46B5-96A8-BB7DC8AEFD3F}"/>
          </ac:spMkLst>
        </pc:spChg>
        <pc:spChg chg="mod">
          <ac:chgData name="MANUEL ALBERTO GUEVARA  NAJARRO" userId="dc0839a7-ef25-445d-88fe-29223dfab4a5" providerId="ADAL" clId="{AAA2C151-2292-4488-865B-5027AEB9D1EE}" dt="2021-07-07T22:20:48.298" v="566" actId="165"/>
          <ac:spMkLst>
            <pc:docMk/>
            <pc:sldMk cId="1888863910" sldId="654"/>
            <ac:spMk id="260" creationId="{FA9998C9-E561-472C-B64A-AE478EA5134D}"/>
          </ac:spMkLst>
        </pc:spChg>
        <pc:spChg chg="mod">
          <ac:chgData name="MANUEL ALBERTO GUEVARA  NAJARRO" userId="dc0839a7-ef25-445d-88fe-29223dfab4a5" providerId="ADAL" clId="{AAA2C151-2292-4488-865B-5027AEB9D1EE}" dt="2021-07-07T22:20:48.298" v="566" actId="165"/>
          <ac:spMkLst>
            <pc:docMk/>
            <pc:sldMk cId="1888863910" sldId="654"/>
            <ac:spMk id="261" creationId="{4C1960B5-CC83-4BDF-8A2C-87B48F35E147}"/>
          </ac:spMkLst>
        </pc:spChg>
        <pc:spChg chg="mod">
          <ac:chgData name="MANUEL ALBERTO GUEVARA  NAJARRO" userId="dc0839a7-ef25-445d-88fe-29223dfab4a5" providerId="ADAL" clId="{AAA2C151-2292-4488-865B-5027AEB9D1EE}" dt="2021-07-07T22:20:48.298" v="566" actId="165"/>
          <ac:spMkLst>
            <pc:docMk/>
            <pc:sldMk cId="1888863910" sldId="654"/>
            <ac:spMk id="262" creationId="{94542DF8-19F9-4C23-8DFF-F32BDE018C98}"/>
          </ac:spMkLst>
        </pc:spChg>
        <pc:spChg chg="mod">
          <ac:chgData name="MANUEL ALBERTO GUEVARA  NAJARRO" userId="dc0839a7-ef25-445d-88fe-29223dfab4a5" providerId="ADAL" clId="{AAA2C151-2292-4488-865B-5027AEB9D1EE}" dt="2021-07-07T22:20:48.298" v="566" actId="165"/>
          <ac:spMkLst>
            <pc:docMk/>
            <pc:sldMk cId="1888863910" sldId="654"/>
            <ac:spMk id="263" creationId="{DA5E10A1-0524-4FCF-A5B3-09D9F04307D2}"/>
          </ac:spMkLst>
        </pc:spChg>
        <pc:spChg chg="mod">
          <ac:chgData name="MANUEL ALBERTO GUEVARA  NAJARRO" userId="dc0839a7-ef25-445d-88fe-29223dfab4a5" providerId="ADAL" clId="{AAA2C151-2292-4488-865B-5027AEB9D1EE}" dt="2021-07-07T22:20:48.298" v="566" actId="165"/>
          <ac:spMkLst>
            <pc:docMk/>
            <pc:sldMk cId="1888863910" sldId="654"/>
            <ac:spMk id="264" creationId="{77E8DE52-7A8B-4502-8FD5-B8B82FDB1A34}"/>
          </ac:spMkLst>
        </pc:spChg>
        <pc:spChg chg="mod">
          <ac:chgData name="MANUEL ALBERTO GUEVARA  NAJARRO" userId="dc0839a7-ef25-445d-88fe-29223dfab4a5" providerId="ADAL" clId="{AAA2C151-2292-4488-865B-5027AEB9D1EE}" dt="2021-07-07T22:20:48.298" v="566" actId="165"/>
          <ac:spMkLst>
            <pc:docMk/>
            <pc:sldMk cId="1888863910" sldId="654"/>
            <ac:spMk id="265" creationId="{C56931B1-CE5D-4E9C-A71E-FC662D3C5389}"/>
          </ac:spMkLst>
        </pc:spChg>
        <pc:spChg chg="mod">
          <ac:chgData name="MANUEL ALBERTO GUEVARA  NAJARRO" userId="dc0839a7-ef25-445d-88fe-29223dfab4a5" providerId="ADAL" clId="{AAA2C151-2292-4488-865B-5027AEB9D1EE}" dt="2021-07-07T22:20:48.298" v="566" actId="165"/>
          <ac:spMkLst>
            <pc:docMk/>
            <pc:sldMk cId="1888863910" sldId="654"/>
            <ac:spMk id="266" creationId="{400D4BF6-B15E-4C1D-8E4E-B9552E59FD36}"/>
          </ac:spMkLst>
        </pc:spChg>
        <pc:spChg chg="mod">
          <ac:chgData name="MANUEL ALBERTO GUEVARA  NAJARRO" userId="dc0839a7-ef25-445d-88fe-29223dfab4a5" providerId="ADAL" clId="{AAA2C151-2292-4488-865B-5027AEB9D1EE}" dt="2021-07-07T22:20:48.298" v="566" actId="165"/>
          <ac:spMkLst>
            <pc:docMk/>
            <pc:sldMk cId="1888863910" sldId="654"/>
            <ac:spMk id="267" creationId="{78C6362C-B6F7-412D-87AA-5D0E84065A3C}"/>
          </ac:spMkLst>
        </pc:spChg>
        <pc:spChg chg="mod">
          <ac:chgData name="MANUEL ALBERTO GUEVARA  NAJARRO" userId="dc0839a7-ef25-445d-88fe-29223dfab4a5" providerId="ADAL" clId="{AAA2C151-2292-4488-865B-5027AEB9D1EE}" dt="2021-07-07T22:20:48.298" v="566" actId="165"/>
          <ac:spMkLst>
            <pc:docMk/>
            <pc:sldMk cId="1888863910" sldId="654"/>
            <ac:spMk id="268" creationId="{6B64F4D1-B1C8-4E39-A7CB-E2EDEB64CB1F}"/>
          </ac:spMkLst>
        </pc:spChg>
        <pc:spChg chg="mod">
          <ac:chgData name="MANUEL ALBERTO GUEVARA  NAJARRO" userId="dc0839a7-ef25-445d-88fe-29223dfab4a5" providerId="ADAL" clId="{AAA2C151-2292-4488-865B-5027AEB9D1EE}" dt="2021-07-07T22:20:48.298" v="566" actId="165"/>
          <ac:spMkLst>
            <pc:docMk/>
            <pc:sldMk cId="1888863910" sldId="654"/>
            <ac:spMk id="269" creationId="{142CF014-9280-4F49-997B-59F28812AF76}"/>
          </ac:spMkLst>
        </pc:spChg>
        <pc:spChg chg="mod">
          <ac:chgData name="MANUEL ALBERTO GUEVARA  NAJARRO" userId="dc0839a7-ef25-445d-88fe-29223dfab4a5" providerId="ADAL" clId="{AAA2C151-2292-4488-865B-5027AEB9D1EE}" dt="2021-07-07T22:20:48.298" v="566" actId="165"/>
          <ac:spMkLst>
            <pc:docMk/>
            <pc:sldMk cId="1888863910" sldId="654"/>
            <ac:spMk id="270" creationId="{39EF003D-9DCA-4B3A-9E03-2AED97FF0350}"/>
          </ac:spMkLst>
        </pc:spChg>
        <pc:spChg chg="mod">
          <ac:chgData name="MANUEL ALBERTO GUEVARA  NAJARRO" userId="dc0839a7-ef25-445d-88fe-29223dfab4a5" providerId="ADAL" clId="{AAA2C151-2292-4488-865B-5027AEB9D1EE}" dt="2021-07-07T22:20:48.298" v="566" actId="165"/>
          <ac:spMkLst>
            <pc:docMk/>
            <pc:sldMk cId="1888863910" sldId="654"/>
            <ac:spMk id="271" creationId="{7841701C-5B0A-48FB-A278-5BD9AC15DA9B}"/>
          </ac:spMkLst>
        </pc:spChg>
        <pc:spChg chg="mod">
          <ac:chgData name="MANUEL ALBERTO GUEVARA  NAJARRO" userId="dc0839a7-ef25-445d-88fe-29223dfab4a5" providerId="ADAL" clId="{AAA2C151-2292-4488-865B-5027AEB9D1EE}" dt="2021-07-07T22:20:48.298" v="566" actId="165"/>
          <ac:spMkLst>
            <pc:docMk/>
            <pc:sldMk cId="1888863910" sldId="654"/>
            <ac:spMk id="272" creationId="{192D7B04-DE34-4508-A4C7-AD209D5A3FF6}"/>
          </ac:spMkLst>
        </pc:spChg>
        <pc:spChg chg="mod">
          <ac:chgData name="MANUEL ALBERTO GUEVARA  NAJARRO" userId="dc0839a7-ef25-445d-88fe-29223dfab4a5" providerId="ADAL" clId="{AAA2C151-2292-4488-865B-5027AEB9D1EE}" dt="2021-07-07T22:20:48.298" v="566" actId="165"/>
          <ac:spMkLst>
            <pc:docMk/>
            <pc:sldMk cId="1888863910" sldId="654"/>
            <ac:spMk id="273" creationId="{270B84CF-2545-472B-BC84-570511402DBB}"/>
          </ac:spMkLst>
        </pc:spChg>
        <pc:spChg chg="mod">
          <ac:chgData name="MANUEL ALBERTO GUEVARA  NAJARRO" userId="dc0839a7-ef25-445d-88fe-29223dfab4a5" providerId="ADAL" clId="{AAA2C151-2292-4488-865B-5027AEB9D1EE}" dt="2021-07-07T22:20:48.298" v="566" actId="165"/>
          <ac:spMkLst>
            <pc:docMk/>
            <pc:sldMk cId="1888863910" sldId="654"/>
            <ac:spMk id="274" creationId="{398C216A-DF68-4C9D-9BB7-DE1C8144CCEB}"/>
          </ac:spMkLst>
        </pc:spChg>
        <pc:spChg chg="mod">
          <ac:chgData name="MANUEL ALBERTO GUEVARA  NAJARRO" userId="dc0839a7-ef25-445d-88fe-29223dfab4a5" providerId="ADAL" clId="{AAA2C151-2292-4488-865B-5027AEB9D1EE}" dt="2021-07-07T22:20:48.298" v="566" actId="165"/>
          <ac:spMkLst>
            <pc:docMk/>
            <pc:sldMk cId="1888863910" sldId="654"/>
            <ac:spMk id="275" creationId="{81D59979-3DE8-4ACA-B3FA-0C276EFBF281}"/>
          </ac:spMkLst>
        </pc:spChg>
        <pc:spChg chg="mod">
          <ac:chgData name="MANUEL ALBERTO GUEVARA  NAJARRO" userId="dc0839a7-ef25-445d-88fe-29223dfab4a5" providerId="ADAL" clId="{AAA2C151-2292-4488-865B-5027AEB9D1EE}" dt="2021-07-07T22:20:48.298" v="566" actId="165"/>
          <ac:spMkLst>
            <pc:docMk/>
            <pc:sldMk cId="1888863910" sldId="654"/>
            <ac:spMk id="276" creationId="{9E9680A8-8967-4FAA-9F42-74CD0FEDEE0B}"/>
          </ac:spMkLst>
        </pc:spChg>
        <pc:spChg chg="add mod topLvl">
          <ac:chgData name="MANUEL ALBERTO GUEVARA  NAJARRO" userId="dc0839a7-ef25-445d-88fe-29223dfab4a5" providerId="ADAL" clId="{AAA2C151-2292-4488-865B-5027AEB9D1EE}" dt="2021-07-07T22:23:10.475" v="729" actId="2711"/>
          <ac:spMkLst>
            <pc:docMk/>
            <pc:sldMk cId="1888863910" sldId="654"/>
            <ac:spMk id="277" creationId="{1F8E0170-346F-453A-9C98-D13EB429B923}"/>
          </ac:spMkLst>
        </pc:spChg>
        <pc:spChg chg="add mod topLvl">
          <ac:chgData name="MANUEL ALBERTO GUEVARA  NAJARRO" userId="dc0839a7-ef25-445d-88fe-29223dfab4a5" providerId="ADAL" clId="{AAA2C151-2292-4488-865B-5027AEB9D1EE}" dt="2021-07-07T22:23:10.475" v="729" actId="2711"/>
          <ac:spMkLst>
            <pc:docMk/>
            <pc:sldMk cId="1888863910" sldId="654"/>
            <ac:spMk id="278" creationId="{3656D140-0E4A-4F4E-A4D1-EECE91C9905C}"/>
          </ac:spMkLst>
        </pc:spChg>
        <pc:spChg chg="mod">
          <ac:chgData name="MANUEL ALBERTO GUEVARA  NAJARRO" userId="dc0839a7-ef25-445d-88fe-29223dfab4a5" providerId="ADAL" clId="{AAA2C151-2292-4488-865B-5027AEB9D1EE}" dt="2021-07-07T22:20:48.298" v="566" actId="165"/>
          <ac:spMkLst>
            <pc:docMk/>
            <pc:sldMk cId="1888863910" sldId="654"/>
            <ac:spMk id="282" creationId="{898343CA-CF35-4879-8977-9C31CDB75CF2}"/>
          </ac:spMkLst>
        </pc:spChg>
        <pc:spChg chg="mod">
          <ac:chgData name="MANUEL ALBERTO GUEVARA  NAJARRO" userId="dc0839a7-ef25-445d-88fe-29223dfab4a5" providerId="ADAL" clId="{AAA2C151-2292-4488-865B-5027AEB9D1EE}" dt="2021-07-07T22:20:48.298" v="566" actId="165"/>
          <ac:spMkLst>
            <pc:docMk/>
            <pc:sldMk cId="1888863910" sldId="654"/>
            <ac:spMk id="283" creationId="{3AF2F6CE-F264-4BA7-A922-2725F43CD511}"/>
          </ac:spMkLst>
        </pc:spChg>
        <pc:spChg chg="mod">
          <ac:chgData name="MANUEL ALBERTO GUEVARA  NAJARRO" userId="dc0839a7-ef25-445d-88fe-29223dfab4a5" providerId="ADAL" clId="{AAA2C151-2292-4488-865B-5027AEB9D1EE}" dt="2021-07-07T22:20:48.298" v="566" actId="165"/>
          <ac:spMkLst>
            <pc:docMk/>
            <pc:sldMk cId="1888863910" sldId="654"/>
            <ac:spMk id="284" creationId="{FD924E16-A8EC-4614-9BD8-7BD796397046}"/>
          </ac:spMkLst>
        </pc:spChg>
        <pc:spChg chg="mod">
          <ac:chgData name="MANUEL ALBERTO GUEVARA  NAJARRO" userId="dc0839a7-ef25-445d-88fe-29223dfab4a5" providerId="ADAL" clId="{AAA2C151-2292-4488-865B-5027AEB9D1EE}" dt="2021-07-07T22:20:48.298" v="566" actId="165"/>
          <ac:spMkLst>
            <pc:docMk/>
            <pc:sldMk cId="1888863910" sldId="654"/>
            <ac:spMk id="285" creationId="{BC0A83A7-CBE5-4D02-9E23-02B2EE370957}"/>
          </ac:spMkLst>
        </pc:spChg>
        <pc:spChg chg="mod">
          <ac:chgData name="MANUEL ALBERTO GUEVARA  NAJARRO" userId="dc0839a7-ef25-445d-88fe-29223dfab4a5" providerId="ADAL" clId="{AAA2C151-2292-4488-865B-5027AEB9D1EE}" dt="2021-07-07T22:20:48.298" v="566" actId="165"/>
          <ac:spMkLst>
            <pc:docMk/>
            <pc:sldMk cId="1888863910" sldId="654"/>
            <ac:spMk id="286" creationId="{38A623D3-7F30-47FD-8C29-1B97815B09AB}"/>
          </ac:spMkLst>
        </pc:spChg>
        <pc:spChg chg="mod">
          <ac:chgData name="MANUEL ALBERTO GUEVARA  NAJARRO" userId="dc0839a7-ef25-445d-88fe-29223dfab4a5" providerId="ADAL" clId="{AAA2C151-2292-4488-865B-5027AEB9D1EE}" dt="2021-07-07T22:20:48.298" v="566" actId="165"/>
          <ac:spMkLst>
            <pc:docMk/>
            <pc:sldMk cId="1888863910" sldId="654"/>
            <ac:spMk id="287" creationId="{690161F1-35D6-4663-A490-DD5AC89F0655}"/>
          </ac:spMkLst>
        </pc:spChg>
        <pc:spChg chg="mod">
          <ac:chgData name="MANUEL ALBERTO GUEVARA  NAJARRO" userId="dc0839a7-ef25-445d-88fe-29223dfab4a5" providerId="ADAL" clId="{AAA2C151-2292-4488-865B-5027AEB9D1EE}" dt="2021-07-07T22:20:48.298" v="566" actId="165"/>
          <ac:spMkLst>
            <pc:docMk/>
            <pc:sldMk cId="1888863910" sldId="654"/>
            <ac:spMk id="288" creationId="{FC2CDEFD-CB82-4AF3-B58D-E329F6570771}"/>
          </ac:spMkLst>
        </pc:spChg>
        <pc:spChg chg="mod">
          <ac:chgData name="MANUEL ALBERTO GUEVARA  NAJARRO" userId="dc0839a7-ef25-445d-88fe-29223dfab4a5" providerId="ADAL" clId="{AAA2C151-2292-4488-865B-5027AEB9D1EE}" dt="2021-07-07T22:20:48.298" v="566" actId="165"/>
          <ac:spMkLst>
            <pc:docMk/>
            <pc:sldMk cId="1888863910" sldId="654"/>
            <ac:spMk id="289" creationId="{62021B2D-6AEA-4639-885E-7DA91C881954}"/>
          </ac:spMkLst>
        </pc:spChg>
        <pc:spChg chg="mod">
          <ac:chgData name="MANUEL ALBERTO GUEVARA  NAJARRO" userId="dc0839a7-ef25-445d-88fe-29223dfab4a5" providerId="ADAL" clId="{AAA2C151-2292-4488-865B-5027AEB9D1EE}" dt="2021-07-07T22:20:48.298" v="566" actId="165"/>
          <ac:spMkLst>
            <pc:docMk/>
            <pc:sldMk cId="1888863910" sldId="654"/>
            <ac:spMk id="290" creationId="{62115874-D089-468B-908B-B7A5C8B8F5A6}"/>
          </ac:spMkLst>
        </pc:spChg>
        <pc:spChg chg="mod">
          <ac:chgData name="MANUEL ALBERTO GUEVARA  NAJARRO" userId="dc0839a7-ef25-445d-88fe-29223dfab4a5" providerId="ADAL" clId="{AAA2C151-2292-4488-865B-5027AEB9D1EE}" dt="2021-07-07T22:20:48.298" v="566" actId="165"/>
          <ac:spMkLst>
            <pc:docMk/>
            <pc:sldMk cId="1888863910" sldId="654"/>
            <ac:spMk id="291" creationId="{4A30B4C9-CC72-4F08-B1E7-DA090C4E06DE}"/>
          </ac:spMkLst>
        </pc:spChg>
        <pc:spChg chg="mod">
          <ac:chgData name="MANUEL ALBERTO GUEVARA  NAJARRO" userId="dc0839a7-ef25-445d-88fe-29223dfab4a5" providerId="ADAL" clId="{AAA2C151-2292-4488-865B-5027AEB9D1EE}" dt="2021-07-07T22:20:48.298" v="566" actId="165"/>
          <ac:spMkLst>
            <pc:docMk/>
            <pc:sldMk cId="1888863910" sldId="654"/>
            <ac:spMk id="292" creationId="{64BB358A-9FCF-4064-BC7C-7729156C6575}"/>
          </ac:spMkLst>
        </pc:spChg>
        <pc:spChg chg="mod">
          <ac:chgData name="MANUEL ALBERTO GUEVARA  NAJARRO" userId="dc0839a7-ef25-445d-88fe-29223dfab4a5" providerId="ADAL" clId="{AAA2C151-2292-4488-865B-5027AEB9D1EE}" dt="2021-07-07T22:20:48.298" v="566" actId="165"/>
          <ac:spMkLst>
            <pc:docMk/>
            <pc:sldMk cId="1888863910" sldId="654"/>
            <ac:spMk id="293" creationId="{B0F4F7E2-2C1C-4614-BA96-C0DBF4A74D33}"/>
          </ac:spMkLst>
        </pc:spChg>
        <pc:spChg chg="mod">
          <ac:chgData name="MANUEL ALBERTO GUEVARA  NAJARRO" userId="dc0839a7-ef25-445d-88fe-29223dfab4a5" providerId="ADAL" clId="{AAA2C151-2292-4488-865B-5027AEB9D1EE}" dt="2021-07-07T22:20:48.298" v="566" actId="165"/>
          <ac:spMkLst>
            <pc:docMk/>
            <pc:sldMk cId="1888863910" sldId="654"/>
            <ac:spMk id="294" creationId="{1B6BC5C8-C84E-46B4-80B2-FB18111F8D74}"/>
          </ac:spMkLst>
        </pc:spChg>
        <pc:spChg chg="mod">
          <ac:chgData name="MANUEL ALBERTO GUEVARA  NAJARRO" userId="dc0839a7-ef25-445d-88fe-29223dfab4a5" providerId="ADAL" clId="{AAA2C151-2292-4488-865B-5027AEB9D1EE}" dt="2021-07-07T22:20:48.298" v="566" actId="165"/>
          <ac:spMkLst>
            <pc:docMk/>
            <pc:sldMk cId="1888863910" sldId="654"/>
            <ac:spMk id="295" creationId="{A4EEA106-746A-48F7-A210-E26464A0DD69}"/>
          </ac:spMkLst>
        </pc:spChg>
        <pc:spChg chg="mod">
          <ac:chgData name="MANUEL ALBERTO GUEVARA  NAJARRO" userId="dc0839a7-ef25-445d-88fe-29223dfab4a5" providerId="ADAL" clId="{AAA2C151-2292-4488-865B-5027AEB9D1EE}" dt="2021-07-07T22:20:48.298" v="566" actId="165"/>
          <ac:spMkLst>
            <pc:docMk/>
            <pc:sldMk cId="1888863910" sldId="654"/>
            <ac:spMk id="296" creationId="{7C4A11AF-30C8-4848-A654-F8000380DAF6}"/>
          </ac:spMkLst>
        </pc:spChg>
        <pc:spChg chg="mod">
          <ac:chgData name="MANUEL ALBERTO GUEVARA  NAJARRO" userId="dc0839a7-ef25-445d-88fe-29223dfab4a5" providerId="ADAL" clId="{AAA2C151-2292-4488-865B-5027AEB9D1EE}" dt="2021-07-07T22:20:48.298" v="566" actId="165"/>
          <ac:spMkLst>
            <pc:docMk/>
            <pc:sldMk cId="1888863910" sldId="654"/>
            <ac:spMk id="297" creationId="{A9C27DCD-45E9-45BD-A203-1B4D5388CA99}"/>
          </ac:spMkLst>
        </pc:spChg>
        <pc:spChg chg="mod">
          <ac:chgData name="MANUEL ALBERTO GUEVARA  NAJARRO" userId="dc0839a7-ef25-445d-88fe-29223dfab4a5" providerId="ADAL" clId="{AAA2C151-2292-4488-865B-5027AEB9D1EE}" dt="2021-07-07T22:20:48.298" v="566" actId="165"/>
          <ac:spMkLst>
            <pc:docMk/>
            <pc:sldMk cId="1888863910" sldId="654"/>
            <ac:spMk id="298" creationId="{363881B6-9E2E-4F6F-999D-B5F5227BB388}"/>
          </ac:spMkLst>
        </pc:spChg>
        <pc:spChg chg="mod">
          <ac:chgData name="MANUEL ALBERTO GUEVARA  NAJARRO" userId="dc0839a7-ef25-445d-88fe-29223dfab4a5" providerId="ADAL" clId="{AAA2C151-2292-4488-865B-5027AEB9D1EE}" dt="2021-07-07T22:20:48.298" v="566" actId="165"/>
          <ac:spMkLst>
            <pc:docMk/>
            <pc:sldMk cId="1888863910" sldId="654"/>
            <ac:spMk id="299" creationId="{7BEAA91B-4948-4993-9710-8F8C48BDA21F}"/>
          </ac:spMkLst>
        </pc:spChg>
        <pc:spChg chg="mod">
          <ac:chgData name="MANUEL ALBERTO GUEVARA  NAJARRO" userId="dc0839a7-ef25-445d-88fe-29223dfab4a5" providerId="ADAL" clId="{AAA2C151-2292-4488-865B-5027AEB9D1EE}" dt="2021-07-07T22:20:48.298" v="566" actId="165"/>
          <ac:spMkLst>
            <pc:docMk/>
            <pc:sldMk cId="1888863910" sldId="654"/>
            <ac:spMk id="300" creationId="{E052AFBF-B3AE-4ECC-84B3-2B9C8DE5C4A8}"/>
          </ac:spMkLst>
        </pc:spChg>
        <pc:spChg chg="mod">
          <ac:chgData name="MANUEL ALBERTO GUEVARA  NAJARRO" userId="dc0839a7-ef25-445d-88fe-29223dfab4a5" providerId="ADAL" clId="{AAA2C151-2292-4488-865B-5027AEB9D1EE}" dt="2021-07-07T22:20:48.298" v="566" actId="165"/>
          <ac:spMkLst>
            <pc:docMk/>
            <pc:sldMk cId="1888863910" sldId="654"/>
            <ac:spMk id="301" creationId="{AE593BFB-6B21-4A95-BB31-9F3AC4EF8B35}"/>
          </ac:spMkLst>
        </pc:spChg>
        <pc:spChg chg="mod">
          <ac:chgData name="MANUEL ALBERTO GUEVARA  NAJARRO" userId="dc0839a7-ef25-445d-88fe-29223dfab4a5" providerId="ADAL" clId="{AAA2C151-2292-4488-865B-5027AEB9D1EE}" dt="2021-07-07T22:20:48.298" v="566" actId="165"/>
          <ac:spMkLst>
            <pc:docMk/>
            <pc:sldMk cId="1888863910" sldId="654"/>
            <ac:spMk id="302" creationId="{7284A385-06FE-4B51-8E75-7EF69F7607A0}"/>
          </ac:spMkLst>
        </pc:spChg>
        <pc:spChg chg="mod">
          <ac:chgData name="MANUEL ALBERTO GUEVARA  NAJARRO" userId="dc0839a7-ef25-445d-88fe-29223dfab4a5" providerId="ADAL" clId="{AAA2C151-2292-4488-865B-5027AEB9D1EE}" dt="2021-07-07T22:20:48.298" v="566" actId="165"/>
          <ac:spMkLst>
            <pc:docMk/>
            <pc:sldMk cId="1888863910" sldId="654"/>
            <ac:spMk id="303" creationId="{257E1CF8-3EF2-4506-BF91-34C6D4188EAF}"/>
          </ac:spMkLst>
        </pc:spChg>
        <pc:spChg chg="mod">
          <ac:chgData name="MANUEL ALBERTO GUEVARA  NAJARRO" userId="dc0839a7-ef25-445d-88fe-29223dfab4a5" providerId="ADAL" clId="{AAA2C151-2292-4488-865B-5027AEB9D1EE}" dt="2021-07-07T22:20:48.298" v="566" actId="165"/>
          <ac:spMkLst>
            <pc:docMk/>
            <pc:sldMk cId="1888863910" sldId="654"/>
            <ac:spMk id="304" creationId="{4FDF2890-A04E-48D3-9136-83DF0EC3E296}"/>
          </ac:spMkLst>
        </pc:spChg>
        <pc:spChg chg="mod">
          <ac:chgData name="MANUEL ALBERTO GUEVARA  NAJARRO" userId="dc0839a7-ef25-445d-88fe-29223dfab4a5" providerId="ADAL" clId="{AAA2C151-2292-4488-865B-5027AEB9D1EE}" dt="2021-07-07T22:20:48.298" v="566" actId="165"/>
          <ac:spMkLst>
            <pc:docMk/>
            <pc:sldMk cId="1888863910" sldId="654"/>
            <ac:spMk id="305" creationId="{C491AA1A-9B9C-40E8-850B-CA49B9427348}"/>
          </ac:spMkLst>
        </pc:spChg>
        <pc:spChg chg="mod">
          <ac:chgData name="MANUEL ALBERTO GUEVARA  NAJARRO" userId="dc0839a7-ef25-445d-88fe-29223dfab4a5" providerId="ADAL" clId="{AAA2C151-2292-4488-865B-5027AEB9D1EE}" dt="2021-07-07T22:20:48.298" v="566" actId="165"/>
          <ac:spMkLst>
            <pc:docMk/>
            <pc:sldMk cId="1888863910" sldId="654"/>
            <ac:spMk id="306" creationId="{CAE7FC63-72B9-4457-AFFC-2CE41027737D}"/>
          </ac:spMkLst>
        </pc:spChg>
        <pc:spChg chg="mod">
          <ac:chgData name="MANUEL ALBERTO GUEVARA  NAJARRO" userId="dc0839a7-ef25-445d-88fe-29223dfab4a5" providerId="ADAL" clId="{AAA2C151-2292-4488-865B-5027AEB9D1EE}" dt="2021-07-07T22:20:48.298" v="566" actId="165"/>
          <ac:spMkLst>
            <pc:docMk/>
            <pc:sldMk cId="1888863910" sldId="654"/>
            <ac:spMk id="307" creationId="{CFB8816F-FBA3-4788-B723-12F20B9E2868}"/>
          </ac:spMkLst>
        </pc:spChg>
        <pc:spChg chg="mod">
          <ac:chgData name="MANUEL ALBERTO GUEVARA  NAJARRO" userId="dc0839a7-ef25-445d-88fe-29223dfab4a5" providerId="ADAL" clId="{AAA2C151-2292-4488-865B-5027AEB9D1EE}" dt="2021-07-07T22:20:48.298" v="566" actId="165"/>
          <ac:spMkLst>
            <pc:docMk/>
            <pc:sldMk cId="1888863910" sldId="654"/>
            <ac:spMk id="308" creationId="{93FF625E-6D41-479A-9EF4-780DE9AAC05C}"/>
          </ac:spMkLst>
        </pc:spChg>
        <pc:spChg chg="mod">
          <ac:chgData name="MANUEL ALBERTO GUEVARA  NAJARRO" userId="dc0839a7-ef25-445d-88fe-29223dfab4a5" providerId="ADAL" clId="{AAA2C151-2292-4488-865B-5027AEB9D1EE}" dt="2021-07-07T22:20:48.298" v="566" actId="165"/>
          <ac:spMkLst>
            <pc:docMk/>
            <pc:sldMk cId="1888863910" sldId="654"/>
            <ac:spMk id="309" creationId="{2C951825-994F-4430-8792-4DA46626E498}"/>
          </ac:spMkLst>
        </pc:spChg>
        <pc:spChg chg="mod">
          <ac:chgData name="MANUEL ALBERTO GUEVARA  NAJARRO" userId="dc0839a7-ef25-445d-88fe-29223dfab4a5" providerId="ADAL" clId="{AAA2C151-2292-4488-865B-5027AEB9D1EE}" dt="2021-07-07T22:20:48.298" v="566" actId="165"/>
          <ac:spMkLst>
            <pc:docMk/>
            <pc:sldMk cId="1888863910" sldId="654"/>
            <ac:spMk id="310" creationId="{7FE47707-91F4-4771-82A1-2EFC30C5722C}"/>
          </ac:spMkLst>
        </pc:spChg>
        <pc:spChg chg="mod">
          <ac:chgData name="MANUEL ALBERTO GUEVARA  NAJARRO" userId="dc0839a7-ef25-445d-88fe-29223dfab4a5" providerId="ADAL" clId="{AAA2C151-2292-4488-865B-5027AEB9D1EE}" dt="2021-07-07T22:20:48.298" v="566" actId="165"/>
          <ac:spMkLst>
            <pc:docMk/>
            <pc:sldMk cId="1888863910" sldId="654"/>
            <ac:spMk id="311" creationId="{52C6C513-514A-45D8-ABE1-4C100533F305}"/>
          </ac:spMkLst>
        </pc:spChg>
        <pc:spChg chg="mod">
          <ac:chgData name="MANUEL ALBERTO GUEVARA  NAJARRO" userId="dc0839a7-ef25-445d-88fe-29223dfab4a5" providerId="ADAL" clId="{AAA2C151-2292-4488-865B-5027AEB9D1EE}" dt="2021-07-07T22:20:48.298" v="566" actId="165"/>
          <ac:spMkLst>
            <pc:docMk/>
            <pc:sldMk cId="1888863910" sldId="654"/>
            <ac:spMk id="312" creationId="{0BD5C6AD-34F2-4186-B4DE-B30496BDA026}"/>
          </ac:spMkLst>
        </pc:spChg>
        <pc:spChg chg="mod">
          <ac:chgData name="MANUEL ALBERTO GUEVARA  NAJARRO" userId="dc0839a7-ef25-445d-88fe-29223dfab4a5" providerId="ADAL" clId="{AAA2C151-2292-4488-865B-5027AEB9D1EE}" dt="2021-07-07T22:20:48.298" v="566" actId="165"/>
          <ac:spMkLst>
            <pc:docMk/>
            <pc:sldMk cId="1888863910" sldId="654"/>
            <ac:spMk id="313" creationId="{CEBD9393-2A58-44EE-AC25-F23794664597}"/>
          </ac:spMkLst>
        </pc:spChg>
        <pc:spChg chg="mod">
          <ac:chgData name="MANUEL ALBERTO GUEVARA  NAJARRO" userId="dc0839a7-ef25-445d-88fe-29223dfab4a5" providerId="ADAL" clId="{AAA2C151-2292-4488-865B-5027AEB9D1EE}" dt="2021-07-07T22:20:48.298" v="566" actId="165"/>
          <ac:spMkLst>
            <pc:docMk/>
            <pc:sldMk cId="1888863910" sldId="654"/>
            <ac:spMk id="314" creationId="{B5E3F0F6-3302-4B23-8225-0349D8F55F5C}"/>
          </ac:spMkLst>
        </pc:spChg>
        <pc:spChg chg="mod">
          <ac:chgData name="MANUEL ALBERTO GUEVARA  NAJARRO" userId="dc0839a7-ef25-445d-88fe-29223dfab4a5" providerId="ADAL" clId="{AAA2C151-2292-4488-865B-5027AEB9D1EE}" dt="2021-07-07T22:20:48.298" v="566" actId="165"/>
          <ac:spMkLst>
            <pc:docMk/>
            <pc:sldMk cId="1888863910" sldId="654"/>
            <ac:spMk id="315" creationId="{E48CE3B2-AE29-4B97-A805-B828B8F47B9B}"/>
          </ac:spMkLst>
        </pc:spChg>
        <pc:spChg chg="mod">
          <ac:chgData name="MANUEL ALBERTO GUEVARA  NAJARRO" userId="dc0839a7-ef25-445d-88fe-29223dfab4a5" providerId="ADAL" clId="{AAA2C151-2292-4488-865B-5027AEB9D1EE}" dt="2021-07-07T22:20:48.298" v="566" actId="165"/>
          <ac:spMkLst>
            <pc:docMk/>
            <pc:sldMk cId="1888863910" sldId="654"/>
            <ac:spMk id="316" creationId="{152B150D-9274-4AA3-9B1B-EEA48619ED2C}"/>
          </ac:spMkLst>
        </pc:spChg>
        <pc:spChg chg="mod">
          <ac:chgData name="MANUEL ALBERTO GUEVARA  NAJARRO" userId="dc0839a7-ef25-445d-88fe-29223dfab4a5" providerId="ADAL" clId="{AAA2C151-2292-4488-865B-5027AEB9D1EE}" dt="2021-07-07T22:20:48.298" v="566" actId="165"/>
          <ac:spMkLst>
            <pc:docMk/>
            <pc:sldMk cId="1888863910" sldId="654"/>
            <ac:spMk id="317" creationId="{88CF200B-0C73-4910-BC36-35ABECEBBC0F}"/>
          </ac:spMkLst>
        </pc:spChg>
        <pc:spChg chg="mod">
          <ac:chgData name="MANUEL ALBERTO GUEVARA  NAJARRO" userId="dc0839a7-ef25-445d-88fe-29223dfab4a5" providerId="ADAL" clId="{AAA2C151-2292-4488-865B-5027AEB9D1EE}" dt="2021-07-07T22:20:48.298" v="566" actId="165"/>
          <ac:spMkLst>
            <pc:docMk/>
            <pc:sldMk cId="1888863910" sldId="654"/>
            <ac:spMk id="318" creationId="{937F8311-316A-4CE2-8CBC-DC6D37197C78}"/>
          </ac:spMkLst>
        </pc:spChg>
        <pc:spChg chg="mod">
          <ac:chgData name="MANUEL ALBERTO GUEVARA  NAJARRO" userId="dc0839a7-ef25-445d-88fe-29223dfab4a5" providerId="ADAL" clId="{AAA2C151-2292-4488-865B-5027AEB9D1EE}" dt="2021-07-07T22:20:48.298" v="566" actId="165"/>
          <ac:spMkLst>
            <pc:docMk/>
            <pc:sldMk cId="1888863910" sldId="654"/>
            <ac:spMk id="319" creationId="{AD6778C7-4A47-478F-B7FB-710265E25738}"/>
          </ac:spMkLst>
        </pc:spChg>
        <pc:spChg chg="mod">
          <ac:chgData name="MANUEL ALBERTO GUEVARA  NAJARRO" userId="dc0839a7-ef25-445d-88fe-29223dfab4a5" providerId="ADAL" clId="{AAA2C151-2292-4488-865B-5027AEB9D1EE}" dt="2021-07-07T22:20:48.298" v="566" actId="165"/>
          <ac:spMkLst>
            <pc:docMk/>
            <pc:sldMk cId="1888863910" sldId="654"/>
            <ac:spMk id="320" creationId="{665CC56E-33B5-4E27-AA1C-2690DF92DC5F}"/>
          </ac:spMkLst>
        </pc:spChg>
        <pc:spChg chg="mod">
          <ac:chgData name="MANUEL ALBERTO GUEVARA  NAJARRO" userId="dc0839a7-ef25-445d-88fe-29223dfab4a5" providerId="ADAL" clId="{AAA2C151-2292-4488-865B-5027AEB9D1EE}" dt="2021-07-07T22:20:48.298" v="566" actId="165"/>
          <ac:spMkLst>
            <pc:docMk/>
            <pc:sldMk cId="1888863910" sldId="654"/>
            <ac:spMk id="321" creationId="{59B5FBAC-BE7E-4F19-90CD-67C164B48F24}"/>
          </ac:spMkLst>
        </pc:spChg>
        <pc:spChg chg="mod">
          <ac:chgData name="MANUEL ALBERTO GUEVARA  NAJARRO" userId="dc0839a7-ef25-445d-88fe-29223dfab4a5" providerId="ADAL" clId="{AAA2C151-2292-4488-865B-5027AEB9D1EE}" dt="2021-07-07T22:20:48.298" v="566" actId="165"/>
          <ac:spMkLst>
            <pc:docMk/>
            <pc:sldMk cId="1888863910" sldId="654"/>
            <ac:spMk id="322" creationId="{FF82FAC3-ECE5-4A93-8F6B-97FBA3FD0BF6}"/>
          </ac:spMkLst>
        </pc:spChg>
        <pc:spChg chg="mod">
          <ac:chgData name="MANUEL ALBERTO GUEVARA  NAJARRO" userId="dc0839a7-ef25-445d-88fe-29223dfab4a5" providerId="ADAL" clId="{AAA2C151-2292-4488-865B-5027AEB9D1EE}" dt="2021-07-07T22:20:48.298" v="566" actId="165"/>
          <ac:spMkLst>
            <pc:docMk/>
            <pc:sldMk cId="1888863910" sldId="654"/>
            <ac:spMk id="323" creationId="{845925DD-539E-4B37-A1ED-A6A4C50320E1}"/>
          </ac:spMkLst>
        </pc:spChg>
        <pc:spChg chg="mod">
          <ac:chgData name="MANUEL ALBERTO GUEVARA  NAJARRO" userId="dc0839a7-ef25-445d-88fe-29223dfab4a5" providerId="ADAL" clId="{AAA2C151-2292-4488-865B-5027AEB9D1EE}" dt="2021-07-07T22:20:48.298" v="566" actId="165"/>
          <ac:spMkLst>
            <pc:docMk/>
            <pc:sldMk cId="1888863910" sldId="654"/>
            <ac:spMk id="324" creationId="{A8A32417-FDA6-466C-A311-8DF69CBAECC6}"/>
          </ac:spMkLst>
        </pc:spChg>
        <pc:spChg chg="mod">
          <ac:chgData name="MANUEL ALBERTO GUEVARA  NAJARRO" userId="dc0839a7-ef25-445d-88fe-29223dfab4a5" providerId="ADAL" clId="{AAA2C151-2292-4488-865B-5027AEB9D1EE}" dt="2021-07-07T22:20:48.298" v="566" actId="165"/>
          <ac:spMkLst>
            <pc:docMk/>
            <pc:sldMk cId="1888863910" sldId="654"/>
            <ac:spMk id="325" creationId="{59ACFA50-609C-4A54-BDAD-26DB64161008}"/>
          </ac:spMkLst>
        </pc:spChg>
        <pc:spChg chg="mod">
          <ac:chgData name="MANUEL ALBERTO GUEVARA  NAJARRO" userId="dc0839a7-ef25-445d-88fe-29223dfab4a5" providerId="ADAL" clId="{AAA2C151-2292-4488-865B-5027AEB9D1EE}" dt="2021-07-07T22:20:48.298" v="566" actId="165"/>
          <ac:spMkLst>
            <pc:docMk/>
            <pc:sldMk cId="1888863910" sldId="654"/>
            <ac:spMk id="326" creationId="{1E51EF4A-C9A2-4D84-8A39-29E2F53F9E13}"/>
          </ac:spMkLst>
        </pc:spChg>
        <pc:spChg chg="mod">
          <ac:chgData name="MANUEL ALBERTO GUEVARA  NAJARRO" userId="dc0839a7-ef25-445d-88fe-29223dfab4a5" providerId="ADAL" clId="{AAA2C151-2292-4488-865B-5027AEB9D1EE}" dt="2021-07-07T22:20:48.298" v="566" actId="165"/>
          <ac:spMkLst>
            <pc:docMk/>
            <pc:sldMk cId="1888863910" sldId="654"/>
            <ac:spMk id="327" creationId="{9C4E152C-D910-4CE2-AE11-BC1611CF3413}"/>
          </ac:spMkLst>
        </pc:spChg>
        <pc:spChg chg="mod">
          <ac:chgData name="MANUEL ALBERTO GUEVARA  NAJARRO" userId="dc0839a7-ef25-445d-88fe-29223dfab4a5" providerId="ADAL" clId="{AAA2C151-2292-4488-865B-5027AEB9D1EE}" dt="2021-07-07T22:20:48.298" v="566" actId="165"/>
          <ac:spMkLst>
            <pc:docMk/>
            <pc:sldMk cId="1888863910" sldId="654"/>
            <ac:spMk id="328" creationId="{49EE08A9-F556-4109-A2B5-B73013F63C2B}"/>
          </ac:spMkLst>
        </pc:spChg>
        <pc:spChg chg="mod">
          <ac:chgData name="MANUEL ALBERTO GUEVARA  NAJARRO" userId="dc0839a7-ef25-445d-88fe-29223dfab4a5" providerId="ADAL" clId="{AAA2C151-2292-4488-865B-5027AEB9D1EE}" dt="2021-07-07T22:20:48.298" v="566" actId="165"/>
          <ac:spMkLst>
            <pc:docMk/>
            <pc:sldMk cId="1888863910" sldId="654"/>
            <ac:spMk id="329" creationId="{699666EE-5EA6-452C-847C-9494A727E32F}"/>
          </ac:spMkLst>
        </pc:spChg>
        <pc:spChg chg="mod">
          <ac:chgData name="MANUEL ALBERTO GUEVARA  NAJARRO" userId="dc0839a7-ef25-445d-88fe-29223dfab4a5" providerId="ADAL" clId="{AAA2C151-2292-4488-865B-5027AEB9D1EE}" dt="2021-07-07T22:20:48.298" v="566" actId="165"/>
          <ac:spMkLst>
            <pc:docMk/>
            <pc:sldMk cId="1888863910" sldId="654"/>
            <ac:spMk id="330" creationId="{5D020C20-C4CB-4E7C-ACA2-ECFC99896D6B}"/>
          </ac:spMkLst>
        </pc:spChg>
        <pc:spChg chg="mod">
          <ac:chgData name="MANUEL ALBERTO GUEVARA  NAJARRO" userId="dc0839a7-ef25-445d-88fe-29223dfab4a5" providerId="ADAL" clId="{AAA2C151-2292-4488-865B-5027AEB9D1EE}" dt="2021-07-07T22:20:48.298" v="566" actId="165"/>
          <ac:spMkLst>
            <pc:docMk/>
            <pc:sldMk cId="1888863910" sldId="654"/>
            <ac:spMk id="331" creationId="{F1BDBADC-1F6B-48D6-A951-8ECC1BEEABB8}"/>
          </ac:spMkLst>
        </pc:spChg>
        <pc:spChg chg="mod">
          <ac:chgData name="MANUEL ALBERTO GUEVARA  NAJARRO" userId="dc0839a7-ef25-445d-88fe-29223dfab4a5" providerId="ADAL" clId="{AAA2C151-2292-4488-865B-5027AEB9D1EE}" dt="2021-07-07T22:20:48.298" v="566" actId="165"/>
          <ac:spMkLst>
            <pc:docMk/>
            <pc:sldMk cId="1888863910" sldId="654"/>
            <ac:spMk id="332" creationId="{51368C8E-3DF2-455D-A79C-BDF260B4981B}"/>
          </ac:spMkLst>
        </pc:spChg>
        <pc:spChg chg="mod">
          <ac:chgData name="MANUEL ALBERTO GUEVARA  NAJARRO" userId="dc0839a7-ef25-445d-88fe-29223dfab4a5" providerId="ADAL" clId="{AAA2C151-2292-4488-865B-5027AEB9D1EE}" dt="2021-07-07T22:20:48.298" v="566" actId="165"/>
          <ac:spMkLst>
            <pc:docMk/>
            <pc:sldMk cId="1888863910" sldId="654"/>
            <ac:spMk id="333" creationId="{61EC961A-CD03-47DB-A1A3-522C8D87B7B6}"/>
          </ac:spMkLst>
        </pc:spChg>
        <pc:spChg chg="mod">
          <ac:chgData name="MANUEL ALBERTO GUEVARA  NAJARRO" userId="dc0839a7-ef25-445d-88fe-29223dfab4a5" providerId="ADAL" clId="{AAA2C151-2292-4488-865B-5027AEB9D1EE}" dt="2021-07-07T22:20:48.298" v="566" actId="165"/>
          <ac:spMkLst>
            <pc:docMk/>
            <pc:sldMk cId="1888863910" sldId="654"/>
            <ac:spMk id="334" creationId="{6BF0D0BC-4368-4595-B01D-422A71E00EE0}"/>
          </ac:spMkLst>
        </pc:spChg>
        <pc:spChg chg="mod">
          <ac:chgData name="MANUEL ALBERTO GUEVARA  NAJARRO" userId="dc0839a7-ef25-445d-88fe-29223dfab4a5" providerId="ADAL" clId="{AAA2C151-2292-4488-865B-5027AEB9D1EE}" dt="2021-07-07T22:20:48.298" v="566" actId="165"/>
          <ac:spMkLst>
            <pc:docMk/>
            <pc:sldMk cId="1888863910" sldId="654"/>
            <ac:spMk id="335" creationId="{3D7BEF22-8ADA-4F84-932D-55DB1C1855AE}"/>
          </ac:spMkLst>
        </pc:spChg>
        <pc:spChg chg="mod">
          <ac:chgData name="MANUEL ALBERTO GUEVARA  NAJARRO" userId="dc0839a7-ef25-445d-88fe-29223dfab4a5" providerId="ADAL" clId="{AAA2C151-2292-4488-865B-5027AEB9D1EE}" dt="2021-07-07T22:20:48.298" v="566" actId="165"/>
          <ac:spMkLst>
            <pc:docMk/>
            <pc:sldMk cId="1888863910" sldId="654"/>
            <ac:spMk id="336" creationId="{6248D3FD-909B-4580-B20C-A4B0B9E05B1A}"/>
          </ac:spMkLst>
        </pc:spChg>
        <pc:spChg chg="mod">
          <ac:chgData name="MANUEL ALBERTO GUEVARA  NAJARRO" userId="dc0839a7-ef25-445d-88fe-29223dfab4a5" providerId="ADAL" clId="{AAA2C151-2292-4488-865B-5027AEB9D1EE}" dt="2021-07-07T22:20:48.298" v="566" actId="165"/>
          <ac:spMkLst>
            <pc:docMk/>
            <pc:sldMk cId="1888863910" sldId="654"/>
            <ac:spMk id="337" creationId="{9064CB22-CE29-49A2-B83F-1A40CCA77EEB}"/>
          </ac:spMkLst>
        </pc:spChg>
        <pc:spChg chg="mod">
          <ac:chgData name="MANUEL ALBERTO GUEVARA  NAJARRO" userId="dc0839a7-ef25-445d-88fe-29223dfab4a5" providerId="ADAL" clId="{AAA2C151-2292-4488-865B-5027AEB9D1EE}" dt="2021-07-07T22:20:48.298" v="566" actId="165"/>
          <ac:spMkLst>
            <pc:docMk/>
            <pc:sldMk cId="1888863910" sldId="654"/>
            <ac:spMk id="338" creationId="{559B7D38-8831-47AA-BA91-E577BF5C3549}"/>
          </ac:spMkLst>
        </pc:spChg>
        <pc:spChg chg="mod">
          <ac:chgData name="MANUEL ALBERTO GUEVARA  NAJARRO" userId="dc0839a7-ef25-445d-88fe-29223dfab4a5" providerId="ADAL" clId="{AAA2C151-2292-4488-865B-5027AEB9D1EE}" dt="2021-07-07T22:20:48.298" v="566" actId="165"/>
          <ac:spMkLst>
            <pc:docMk/>
            <pc:sldMk cId="1888863910" sldId="654"/>
            <ac:spMk id="339" creationId="{D06D550E-19B2-497A-95A8-CDD00C2A99E5}"/>
          </ac:spMkLst>
        </pc:spChg>
        <pc:spChg chg="mod">
          <ac:chgData name="MANUEL ALBERTO GUEVARA  NAJARRO" userId="dc0839a7-ef25-445d-88fe-29223dfab4a5" providerId="ADAL" clId="{AAA2C151-2292-4488-865B-5027AEB9D1EE}" dt="2021-07-07T22:20:48.298" v="566" actId="165"/>
          <ac:spMkLst>
            <pc:docMk/>
            <pc:sldMk cId="1888863910" sldId="654"/>
            <ac:spMk id="340" creationId="{CEFB160E-D858-4727-8D97-46AE45AE1798}"/>
          </ac:spMkLst>
        </pc:spChg>
        <pc:spChg chg="mod">
          <ac:chgData name="MANUEL ALBERTO GUEVARA  NAJARRO" userId="dc0839a7-ef25-445d-88fe-29223dfab4a5" providerId="ADAL" clId="{AAA2C151-2292-4488-865B-5027AEB9D1EE}" dt="2021-07-07T22:20:48.298" v="566" actId="165"/>
          <ac:spMkLst>
            <pc:docMk/>
            <pc:sldMk cId="1888863910" sldId="654"/>
            <ac:spMk id="341" creationId="{6DAA8830-13A4-4AD6-BCF5-10B36716986F}"/>
          </ac:spMkLst>
        </pc:spChg>
        <pc:spChg chg="mod">
          <ac:chgData name="MANUEL ALBERTO GUEVARA  NAJARRO" userId="dc0839a7-ef25-445d-88fe-29223dfab4a5" providerId="ADAL" clId="{AAA2C151-2292-4488-865B-5027AEB9D1EE}" dt="2021-07-07T22:20:48.298" v="566" actId="165"/>
          <ac:spMkLst>
            <pc:docMk/>
            <pc:sldMk cId="1888863910" sldId="654"/>
            <ac:spMk id="342" creationId="{C0E3B9CC-F341-4B16-B0AD-DDAAE84AE19C}"/>
          </ac:spMkLst>
        </pc:spChg>
        <pc:spChg chg="mod">
          <ac:chgData name="MANUEL ALBERTO GUEVARA  NAJARRO" userId="dc0839a7-ef25-445d-88fe-29223dfab4a5" providerId="ADAL" clId="{AAA2C151-2292-4488-865B-5027AEB9D1EE}" dt="2021-07-07T22:20:48.298" v="566" actId="165"/>
          <ac:spMkLst>
            <pc:docMk/>
            <pc:sldMk cId="1888863910" sldId="654"/>
            <ac:spMk id="343" creationId="{678AA79B-EFA8-42B0-A11F-71039FED9FEF}"/>
          </ac:spMkLst>
        </pc:spChg>
        <pc:spChg chg="mod">
          <ac:chgData name="MANUEL ALBERTO GUEVARA  NAJARRO" userId="dc0839a7-ef25-445d-88fe-29223dfab4a5" providerId="ADAL" clId="{AAA2C151-2292-4488-865B-5027AEB9D1EE}" dt="2021-07-07T22:20:48.298" v="566" actId="165"/>
          <ac:spMkLst>
            <pc:docMk/>
            <pc:sldMk cId="1888863910" sldId="654"/>
            <ac:spMk id="344" creationId="{8B985560-D6F7-4171-A7D3-0EABF31330FE}"/>
          </ac:spMkLst>
        </pc:spChg>
        <pc:spChg chg="mod">
          <ac:chgData name="MANUEL ALBERTO GUEVARA  NAJARRO" userId="dc0839a7-ef25-445d-88fe-29223dfab4a5" providerId="ADAL" clId="{AAA2C151-2292-4488-865B-5027AEB9D1EE}" dt="2021-07-07T22:20:48.298" v="566" actId="165"/>
          <ac:spMkLst>
            <pc:docMk/>
            <pc:sldMk cId="1888863910" sldId="654"/>
            <ac:spMk id="345" creationId="{ABC5AC1C-B7F1-4C1A-B930-5A91C96BA0F1}"/>
          </ac:spMkLst>
        </pc:spChg>
        <pc:spChg chg="mod">
          <ac:chgData name="MANUEL ALBERTO GUEVARA  NAJARRO" userId="dc0839a7-ef25-445d-88fe-29223dfab4a5" providerId="ADAL" clId="{AAA2C151-2292-4488-865B-5027AEB9D1EE}" dt="2021-07-07T22:20:48.298" v="566" actId="165"/>
          <ac:spMkLst>
            <pc:docMk/>
            <pc:sldMk cId="1888863910" sldId="654"/>
            <ac:spMk id="346" creationId="{697DAFD2-8074-432C-8012-571BFF0E49AA}"/>
          </ac:spMkLst>
        </pc:spChg>
        <pc:spChg chg="mod">
          <ac:chgData name="MANUEL ALBERTO GUEVARA  NAJARRO" userId="dc0839a7-ef25-445d-88fe-29223dfab4a5" providerId="ADAL" clId="{AAA2C151-2292-4488-865B-5027AEB9D1EE}" dt="2021-07-07T22:20:48.298" v="566" actId="165"/>
          <ac:spMkLst>
            <pc:docMk/>
            <pc:sldMk cId="1888863910" sldId="654"/>
            <ac:spMk id="347" creationId="{7871B9D6-2106-4ECC-A303-996B33DF369E}"/>
          </ac:spMkLst>
        </pc:spChg>
        <pc:spChg chg="mod">
          <ac:chgData name="MANUEL ALBERTO GUEVARA  NAJARRO" userId="dc0839a7-ef25-445d-88fe-29223dfab4a5" providerId="ADAL" clId="{AAA2C151-2292-4488-865B-5027AEB9D1EE}" dt="2021-07-07T22:20:48.298" v="566" actId="165"/>
          <ac:spMkLst>
            <pc:docMk/>
            <pc:sldMk cId="1888863910" sldId="654"/>
            <ac:spMk id="348" creationId="{5B2CD5CE-F152-4FA3-A4A9-6A1CCE2260C3}"/>
          </ac:spMkLst>
        </pc:spChg>
        <pc:spChg chg="mod">
          <ac:chgData name="MANUEL ALBERTO GUEVARA  NAJARRO" userId="dc0839a7-ef25-445d-88fe-29223dfab4a5" providerId="ADAL" clId="{AAA2C151-2292-4488-865B-5027AEB9D1EE}" dt="2021-07-07T22:20:48.298" v="566" actId="165"/>
          <ac:spMkLst>
            <pc:docMk/>
            <pc:sldMk cId="1888863910" sldId="654"/>
            <ac:spMk id="349" creationId="{A6BDE9A8-B56C-4DE7-A5B4-5202CAD6FAC6}"/>
          </ac:spMkLst>
        </pc:spChg>
        <pc:spChg chg="mod">
          <ac:chgData name="MANUEL ALBERTO GUEVARA  NAJARRO" userId="dc0839a7-ef25-445d-88fe-29223dfab4a5" providerId="ADAL" clId="{AAA2C151-2292-4488-865B-5027AEB9D1EE}" dt="2021-07-07T22:20:48.298" v="566" actId="165"/>
          <ac:spMkLst>
            <pc:docMk/>
            <pc:sldMk cId="1888863910" sldId="654"/>
            <ac:spMk id="350" creationId="{471C6B8F-56AB-452B-BD2B-0D99CC1BED3D}"/>
          </ac:spMkLst>
        </pc:spChg>
        <pc:spChg chg="mod">
          <ac:chgData name="MANUEL ALBERTO GUEVARA  NAJARRO" userId="dc0839a7-ef25-445d-88fe-29223dfab4a5" providerId="ADAL" clId="{AAA2C151-2292-4488-865B-5027AEB9D1EE}" dt="2021-07-07T22:20:48.298" v="566" actId="165"/>
          <ac:spMkLst>
            <pc:docMk/>
            <pc:sldMk cId="1888863910" sldId="654"/>
            <ac:spMk id="351" creationId="{74F88C61-5C94-4A24-9E47-8FCB685C5F3C}"/>
          </ac:spMkLst>
        </pc:spChg>
        <pc:spChg chg="mod">
          <ac:chgData name="MANUEL ALBERTO GUEVARA  NAJARRO" userId="dc0839a7-ef25-445d-88fe-29223dfab4a5" providerId="ADAL" clId="{AAA2C151-2292-4488-865B-5027AEB9D1EE}" dt="2021-07-07T22:20:48.298" v="566" actId="165"/>
          <ac:spMkLst>
            <pc:docMk/>
            <pc:sldMk cId="1888863910" sldId="654"/>
            <ac:spMk id="352" creationId="{887D26DD-10C1-4139-B092-9A816D55CA2E}"/>
          </ac:spMkLst>
        </pc:spChg>
        <pc:spChg chg="mod">
          <ac:chgData name="MANUEL ALBERTO GUEVARA  NAJARRO" userId="dc0839a7-ef25-445d-88fe-29223dfab4a5" providerId="ADAL" clId="{AAA2C151-2292-4488-865B-5027AEB9D1EE}" dt="2021-07-07T22:20:48.298" v="566" actId="165"/>
          <ac:spMkLst>
            <pc:docMk/>
            <pc:sldMk cId="1888863910" sldId="654"/>
            <ac:spMk id="353" creationId="{AEF59DE5-08C9-42B8-94AA-3E316B1CD4BF}"/>
          </ac:spMkLst>
        </pc:spChg>
        <pc:spChg chg="mod">
          <ac:chgData name="MANUEL ALBERTO GUEVARA  NAJARRO" userId="dc0839a7-ef25-445d-88fe-29223dfab4a5" providerId="ADAL" clId="{AAA2C151-2292-4488-865B-5027AEB9D1EE}" dt="2021-07-07T22:20:48.298" v="566" actId="165"/>
          <ac:spMkLst>
            <pc:docMk/>
            <pc:sldMk cId="1888863910" sldId="654"/>
            <ac:spMk id="354" creationId="{F52A287F-D750-49FF-944B-27EEBDA497A8}"/>
          </ac:spMkLst>
        </pc:spChg>
        <pc:spChg chg="mod">
          <ac:chgData name="MANUEL ALBERTO GUEVARA  NAJARRO" userId="dc0839a7-ef25-445d-88fe-29223dfab4a5" providerId="ADAL" clId="{AAA2C151-2292-4488-865B-5027AEB9D1EE}" dt="2021-07-07T22:20:48.298" v="566" actId="165"/>
          <ac:spMkLst>
            <pc:docMk/>
            <pc:sldMk cId="1888863910" sldId="654"/>
            <ac:spMk id="355" creationId="{CB02DF31-7438-427C-B66D-BFF3D0ED35F8}"/>
          </ac:spMkLst>
        </pc:spChg>
        <pc:spChg chg="mod">
          <ac:chgData name="MANUEL ALBERTO GUEVARA  NAJARRO" userId="dc0839a7-ef25-445d-88fe-29223dfab4a5" providerId="ADAL" clId="{AAA2C151-2292-4488-865B-5027AEB9D1EE}" dt="2021-07-07T22:20:48.298" v="566" actId="165"/>
          <ac:spMkLst>
            <pc:docMk/>
            <pc:sldMk cId="1888863910" sldId="654"/>
            <ac:spMk id="356" creationId="{70D1C380-61A0-47A9-A1B2-070D4ACE07D1}"/>
          </ac:spMkLst>
        </pc:spChg>
        <pc:spChg chg="mod">
          <ac:chgData name="MANUEL ALBERTO GUEVARA  NAJARRO" userId="dc0839a7-ef25-445d-88fe-29223dfab4a5" providerId="ADAL" clId="{AAA2C151-2292-4488-865B-5027AEB9D1EE}" dt="2021-07-07T22:20:48.298" v="566" actId="165"/>
          <ac:spMkLst>
            <pc:docMk/>
            <pc:sldMk cId="1888863910" sldId="654"/>
            <ac:spMk id="357" creationId="{0CBA850F-A1DB-4142-A7BB-3B7C292444A0}"/>
          </ac:spMkLst>
        </pc:spChg>
        <pc:spChg chg="mod">
          <ac:chgData name="MANUEL ALBERTO GUEVARA  NAJARRO" userId="dc0839a7-ef25-445d-88fe-29223dfab4a5" providerId="ADAL" clId="{AAA2C151-2292-4488-865B-5027AEB9D1EE}" dt="2021-07-07T22:20:48.298" v="566" actId="165"/>
          <ac:spMkLst>
            <pc:docMk/>
            <pc:sldMk cId="1888863910" sldId="654"/>
            <ac:spMk id="358" creationId="{01443D19-44AE-4E1A-9A5B-623D783E14D3}"/>
          </ac:spMkLst>
        </pc:spChg>
        <pc:spChg chg="mod">
          <ac:chgData name="MANUEL ALBERTO GUEVARA  NAJARRO" userId="dc0839a7-ef25-445d-88fe-29223dfab4a5" providerId="ADAL" clId="{AAA2C151-2292-4488-865B-5027AEB9D1EE}" dt="2021-07-07T22:20:48.298" v="566" actId="165"/>
          <ac:spMkLst>
            <pc:docMk/>
            <pc:sldMk cId="1888863910" sldId="654"/>
            <ac:spMk id="359" creationId="{FA12FF49-7184-4EA1-A1AF-CAE034169B26}"/>
          </ac:spMkLst>
        </pc:spChg>
        <pc:spChg chg="mod">
          <ac:chgData name="MANUEL ALBERTO GUEVARA  NAJARRO" userId="dc0839a7-ef25-445d-88fe-29223dfab4a5" providerId="ADAL" clId="{AAA2C151-2292-4488-865B-5027AEB9D1EE}" dt="2021-07-07T22:20:48.298" v="566" actId="165"/>
          <ac:spMkLst>
            <pc:docMk/>
            <pc:sldMk cId="1888863910" sldId="654"/>
            <ac:spMk id="360" creationId="{5519CBCE-5CFD-46C1-8877-A4AB718842EF}"/>
          </ac:spMkLst>
        </pc:spChg>
        <pc:spChg chg="mod">
          <ac:chgData name="MANUEL ALBERTO GUEVARA  NAJARRO" userId="dc0839a7-ef25-445d-88fe-29223dfab4a5" providerId="ADAL" clId="{AAA2C151-2292-4488-865B-5027AEB9D1EE}" dt="2021-07-07T22:20:48.298" v="566" actId="165"/>
          <ac:spMkLst>
            <pc:docMk/>
            <pc:sldMk cId="1888863910" sldId="654"/>
            <ac:spMk id="361" creationId="{F487AA07-362F-4F50-AE87-A9EFE06ED36B}"/>
          </ac:spMkLst>
        </pc:spChg>
        <pc:spChg chg="mod">
          <ac:chgData name="MANUEL ALBERTO GUEVARA  NAJARRO" userId="dc0839a7-ef25-445d-88fe-29223dfab4a5" providerId="ADAL" clId="{AAA2C151-2292-4488-865B-5027AEB9D1EE}" dt="2021-07-07T22:20:48.298" v="566" actId="165"/>
          <ac:spMkLst>
            <pc:docMk/>
            <pc:sldMk cId="1888863910" sldId="654"/>
            <ac:spMk id="362" creationId="{FC6D5882-AA9A-4E7D-9F51-944D374557BD}"/>
          </ac:spMkLst>
        </pc:spChg>
        <pc:spChg chg="mod">
          <ac:chgData name="MANUEL ALBERTO GUEVARA  NAJARRO" userId="dc0839a7-ef25-445d-88fe-29223dfab4a5" providerId="ADAL" clId="{AAA2C151-2292-4488-865B-5027AEB9D1EE}" dt="2021-07-07T22:20:48.298" v="566" actId="165"/>
          <ac:spMkLst>
            <pc:docMk/>
            <pc:sldMk cId="1888863910" sldId="654"/>
            <ac:spMk id="363" creationId="{B955BE64-0930-4373-9176-0C87393412C9}"/>
          </ac:spMkLst>
        </pc:spChg>
        <pc:spChg chg="mod">
          <ac:chgData name="MANUEL ALBERTO GUEVARA  NAJARRO" userId="dc0839a7-ef25-445d-88fe-29223dfab4a5" providerId="ADAL" clId="{AAA2C151-2292-4488-865B-5027AEB9D1EE}" dt="2021-07-07T22:20:48.298" v="566" actId="165"/>
          <ac:spMkLst>
            <pc:docMk/>
            <pc:sldMk cId="1888863910" sldId="654"/>
            <ac:spMk id="364" creationId="{219FC759-721C-412F-9BB4-5C051635A3F7}"/>
          </ac:spMkLst>
        </pc:spChg>
        <pc:spChg chg="mod">
          <ac:chgData name="MANUEL ALBERTO GUEVARA  NAJARRO" userId="dc0839a7-ef25-445d-88fe-29223dfab4a5" providerId="ADAL" clId="{AAA2C151-2292-4488-865B-5027AEB9D1EE}" dt="2021-07-07T22:20:48.298" v="566" actId="165"/>
          <ac:spMkLst>
            <pc:docMk/>
            <pc:sldMk cId="1888863910" sldId="654"/>
            <ac:spMk id="365" creationId="{279EA75A-E6F1-4A88-A2E8-FDC7BA63F712}"/>
          </ac:spMkLst>
        </pc:spChg>
        <pc:spChg chg="mod">
          <ac:chgData name="MANUEL ALBERTO GUEVARA  NAJARRO" userId="dc0839a7-ef25-445d-88fe-29223dfab4a5" providerId="ADAL" clId="{AAA2C151-2292-4488-865B-5027AEB9D1EE}" dt="2021-07-07T22:20:48.298" v="566" actId="165"/>
          <ac:spMkLst>
            <pc:docMk/>
            <pc:sldMk cId="1888863910" sldId="654"/>
            <ac:spMk id="366" creationId="{40CFA124-E36B-4200-B55B-99A947EF3B4A}"/>
          </ac:spMkLst>
        </pc:spChg>
        <pc:spChg chg="mod">
          <ac:chgData name="MANUEL ALBERTO GUEVARA  NAJARRO" userId="dc0839a7-ef25-445d-88fe-29223dfab4a5" providerId="ADAL" clId="{AAA2C151-2292-4488-865B-5027AEB9D1EE}" dt="2021-07-07T22:20:48.298" v="566" actId="165"/>
          <ac:spMkLst>
            <pc:docMk/>
            <pc:sldMk cId="1888863910" sldId="654"/>
            <ac:spMk id="367" creationId="{F823612F-E57D-441C-8175-63D5E3C5ED08}"/>
          </ac:spMkLst>
        </pc:spChg>
        <pc:spChg chg="mod">
          <ac:chgData name="MANUEL ALBERTO GUEVARA  NAJARRO" userId="dc0839a7-ef25-445d-88fe-29223dfab4a5" providerId="ADAL" clId="{AAA2C151-2292-4488-865B-5027AEB9D1EE}" dt="2021-07-07T22:20:48.298" v="566" actId="165"/>
          <ac:spMkLst>
            <pc:docMk/>
            <pc:sldMk cId="1888863910" sldId="654"/>
            <ac:spMk id="368" creationId="{4BBD30E3-BF19-4C54-9120-C080769828D9}"/>
          </ac:spMkLst>
        </pc:spChg>
        <pc:spChg chg="mod">
          <ac:chgData name="MANUEL ALBERTO GUEVARA  NAJARRO" userId="dc0839a7-ef25-445d-88fe-29223dfab4a5" providerId="ADAL" clId="{AAA2C151-2292-4488-865B-5027AEB9D1EE}" dt="2021-07-07T22:20:48.298" v="566" actId="165"/>
          <ac:spMkLst>
            <pc:docMk/>
            <pc:sldMk cId="1888863910" sldId="654"/>
            <ac:spMk id="369" creationId="{8211CC05-6D11-4EA1-8387-10C233B150A9}"/>
          </ac:spMkLst>
        </pc:spChg>
        <pc:spChg chg="mod">
          <ac:chgData name="MANUEL ALBERTO GUEVARA  NAJARRO" userId="dc0839a7-ef25-445d-88fe-29223dfab4a5" providerId="ADAL" clId="{AAA2C151-2292-4488-865B-5027AEB9D1EE}" dt="2021-07-07T22:20:48.298" v="566" actId="165"/>
          <ac:spMkLst>
            <pc:docMk/>
            <pc:sldMk cId="1888863910" sldId="654"/>
            <ac:spMk id="370" creationId="{080E8572-DFB7-480A-9718-E89E293F1A70}"/>
          </ac:spMkLst>
        </pc:spChg>
        <pc:spChg chg="mod">
          <ac:chgData name="MANUEL ALBERTO GUEVARA  NAJARRO" userId="dc0839a7-ef25-445d-88fe-29223dfab4a5" providerId="ADAL" clId="{AAA2C151-2292-4488-865B-5027AEB9D1EE}" dt="2021-07-07T22:20:48.298" v="566" actId="165"/>
          <ac:spMkLst>
            <pc:docMk/>
            <pc:sldMk cId="1888863910" sldId="654"/>
            <ac:spMk id="371" creationId="{94EFB765-7672-4D57-89F2-8D6DE9359BF1}"/>
          </ac:spMkLst>
        </pc:spChg>
        <pc:spChg chg="mod">
          <ac:chgData name="MANUEL ALBERTO GUEVARA  NAJARRO" userId="dc0839a7-ef25-445d-88fe-29223dfab4a5" providerId="ADAL" clId="{AAA2C151-2292-4488-865B-5027AEB9D1EE}" dt="2021-07-07T22:20:48.298" v="566" actId="165"/>
          <ac:spMkLst>
            <pc:docMk/>
            <pc:sldMk cId="1888863910" sldId="654"/>
            <ac:spMk id="372" creationId="{2F641047-A047-4698-9249-619A858912BA}"/>
          </ac:spMkLst>
        </pc:spChg>
        <pc:spChg chg="mod">
          <ac:chgData name="MANUEL ALBERTO GUEVARA  NAJARRO" userId="dc0839a7-ef25-445d-88fe-29223dfab4a5" providerId="ADAL" clId="{AAA2C151-2292-4488-865B-5027AEB9D1EE}" dt="2021-07-07T22:20:48.298" v="566" actId="165"/>
          <ac:spMkLst>
            <pc:docMk/>
            <pc:sldMk cId="1888863910" sldId="654"/>
            <ac:spMk id="373" creationId="{E10F4210-76B1-48C7-B1AD-C84EE57F4356}"/>
          </ac:spMkLst>
        </pc:spChg>
        <pc:spChg chg="mod">
          <ac:chgData name="MANUEL ALBERTO GUEVARA  NAJARRO" userId="dc0839a7-ef25-445d-88fe-29223dfab4a5" providerId="ADAL" clId="{AAA2C151-2292-4488-865B-5027AEB9D1EE}" dt="2021-07-07T22:20:48.298" v="566" actId="165"/>
          <ac:spMkLst>
            <pc:docMk/>
            <pc:sldMk cId="1888863910" sldId="654"/>
            <ac:spMk id="374" creationId="{39153C79-0BA7-49AD-839B-7EA5409B1B86}"/>
          </ac:spMkLst>
        </pc:spChg>
        <pc:spChg chg="mod">
          <ac:chgData name="MANUEL ALBERTO GUEVARA  NAJARRO" userId="dc0839a7-ef25-445d-88fe-29223dfab4a5" providerId="ADAL" clId="{AAA2C151-2292-4488-865B-5027AEB9D1EE}" dt="2021-07-07T22:20:48.298" v="566" actId="165"/>
          <ac:spMkLst>
            <pc:docMk/>
            <pc:sldMk cId="1888863910" sldId="654"/>
            <ac:spMk id="375" creationId="{4766588F-6F14-484D-939D-D00665B69B44}"/>
          </ac:spMkLst>
        </pc:spChg>
        <pc:spChg chg="mod">
          <ac:chgData name="MANUEL ALBERTO GUEVARA  NAJARRO" userId="dc0839a7-ef25-445d-88fe-29223dfab4a5" providerId="ADAL" clId="{AAA2C151-2292-4488-865B-5027AEB9D1EE}" dt="2021-07-07T22:20:48.298" v="566" actId="165"/>
          <ac:spMkLst>
            <pc:docMk/>
            <pc:sldMk cId="1888863910" sldId="654"/>
            <ac:spMk id="376" creationId="{A0097E3E-CC23-4140-BC94-6036060D33D3}"/>
          </ac:spMkLst>
        </pc:spChg>
        <pc:spChg chg="mod">
          <ac:chgData name="MANUEL ALBERTO GUEVARA  NAJARRO" userId="dc0839a7-ef25-445d-88fe-29223dfab4a5" providerId="ADAL" clId="{AAA2C151-2292-4488-865B-5027AEB9D1EE}" dt="2021-07-07T22:20:48.298" v="566" actId="165"/>
          <ac:spMkLst>
            <pc:docMk/>
            <pc:sldMk cId="1888863910" sldId="654"/>
            <ac:spMk id="377" creationId="{B8B10FA9-5869-45E7-9DCC-23EBF7FFDD7D}"/>
          </ac:spMkLst>
        </pc:spChg>
        <pc:spChg chg="mod">
          <ac:chgData name="MANUEL ALBERTO GUEVARA  NAJARRO" userId="dc0839a7-ef25-445d-88fe-29223dfab4a5" providerId="ADAL" clId="{AAA2C151-2292-4488-865B-5027AEB9D1EE}" dt="2021-07-07T22:20:48.298" v="566" actId="165"/>
          <ac:spMkLst>
            <pc:docMk/>
            <pc:sldMk cId="1888863910" sldId="654"/>
            <ac:spMk id="378" creationId="{511373B0-AF3D-40AB-92AB-BF285CB62F0C}"/>
          </ac:spMkLst>
        </pc:spChg>
        <pc:spChg chg="mod">
          <ac:chgData name="MANUEL ALBERTO GUEVARA  NAJARRO" userId="dc0839a7-ef25-445d-88fe-29223dfab4a5" providerId="ADAL" clId="{AAA2C151-2292-4488-865B-5027AEB9D1EE}" dt="2021-07-07T22:20:48.298" v="566" actId="165"/>
          <ac:spMkLst>
            <pc:docMk/>
            <pc:sldMk cId="1888863910" sldId="654"/>
            <ac:spMk id="379" creationId="{49C43160-B4E6-454C-956B-CC9ED29EC43F}"/>
          </ac:spMkLst>
        </pc:spChg>
        <pc:spChg chg="mod">
          <ac:chgData name="MANUEL ALBERTO GUEVARA  NAJARRO" userId="dc0839a7-ef25-445d-88fe-29223dfab4a5" providerId="ADAL" clId="{AAA2C151-2292-4488-865B-5027AEB9D1EE}" dt="2021-07-07T22:20:48.298" v="566" actId="165"/>
          <ac:spMkLst>
            <pc:docMk/>
            <pc:sldMk cId="1888863910" sldId="654"/>
            <ac:spMk id="380" creationId="{0C861830-9C35-4A41-A541-F7989D0AC4C8}"/>
          </ac:spMkLst>
        </pc:spChg>
        <pc:spChg chg="mod">
          <ac:chgData name="MANUEL ALBERTO GUEVARA  NAJARRO" userId="dc0839a7-ef25-445d-88fe-29223dfab4a5" providerId="ADAL" clId="{AAA2C151-2292-4488-865B-5027AEB9D1EE}" dt="2021-07-07T22:20:48.298" v="566" actId="165"/>
          <ac:spMkLst>
            <pc:docMk/>
            <pc:sldMk cId="1888863910" sldId="654"/>
            <ac:spMk id="381" creationId="{596378C6-B500-4C4D-94B1-5CF2797DDDFD}"/>
          </ac:spMkLst>
        </pc:spChg>
        <pc:spChg chg="mod">
          <ac:chgData name="MANUEL ALBERTO GUEVARA  NAJARRO" userId="dc0839a7-ef25-445d-88fe-29223dfab4a5" providerId="ADAL" clId="{AAA2C151-2292-4488-865B-5027AEB9D1EE}" dt="2021-07-07T22:20:48.298" v="566" actId="165"/>
          <ac:spMkLst>
            <pc:docMk/>
            <pc:sldMk cId="1888863910" sldId="654"/>
            <ac:spMk id="382" creationId="{64862C21-938E-469C-B3ED-002ABC99D26E}"/>
          </ac:spMkLst>
        </pc:spChg>
        <pc:spChg chg="mod">
          <ac:chgData name="MANUEL ALBERTO GUEVARA  NAJARRO" userId="dc0839a7-ef25-445d-88fe-29223dfab4a5" providerId="ADAL" clId="{AAA2C151-2292-4488-865B-5027AEB9D1EE}" dt="2021-07-07T22:20:48.298" v="566" actId="165"/>
          <ac:spMkLst>
            <pc:docMk/>
            <pc:sldMk cId="1888863910" sldId="654"/>
            <ac:spMk id="383" creationId="{9DF62374-BBC0-4D5D-BA35-F9FE0724A7B3}"/>
          </ac:spMkLst>
        </pc:spChg>
        <pc:spChg chg="mod">
          <ac:chgData name="MANUEL ALBERTO GUEVARA  NAJARRO" userId="dc0839a7-ef25-445d-88fe-29223dfab4a5" providerId="ADAL" clId="{AAA2C151-2292-4488-865B-5027AEB9D1EE}" dt="2021-07-07T22:20:48.298" v="566" actId="165"/>
          <ac:spMkLst>
            <pc:docMk/>
            <pc:sldMk cId="1888863910" sldId="654"/>
            <ac:spMk id="384" creationId="{0B0C32A5-607D-493E-8CF5-15AF4AD0D69D}"/>
          </ac:spMkLst>
        </pc:spChg>
        <pc:spChg chg="mod">
          <ac:chgData name="MANUEL ALBERTO GUEVARA  NAJARRO" userId="dc0839a7-ef25-445d-88fe-29223dfab4a5" providerId="ADAL" clId="{AAA2C151-2292-4488-865B-5027AEB9D1EE}" dt="2021-07-07T22:20:48.298" v="566" actId="165"/>
          <ac:spMkLst>
            <pc:docMk/>
            <pc:sldMk cId="1888863910" sldId="654"/>
            <ac:spMk id="385" creationId="{DA45DA42-EB5C-43D6-8096-31AE704BA9BF}"/>
          </ac:spMkLst>
        </pc:spChg>
        <pc:spChg chg="mod">
          <ac:chgData name="MANUEL ALBERTO GUEVARA  NAJARRO" userId="dc0839a7-ef25-445d-88fe-29223dfab4a5" providerId="ADAL" clId="{AAA2C151-2292-4488-865B-5027AEB9D1EE}" dt="2021-07-07T22:20:48.298" v="566" actId="165"/>
          <ac:spMkLst>
            <pc:docMk/>
            <pc:sldMk cId="1888863910" sldId="654"/>
            <ac:spMk id="386" creationId="{18BE1A17-A8EF-4B0F-BCD6-C6183CBC019C}"/>
          </ac:spMkLst>
        </pc:spChg>
        <pc:spChg chg="mod">
          <ac:chgData name="MANUEL ALBERTO GUEVARA  NAJARRO" userId="dc0839a7-ef25-445d-88fe-29223dfab4a5" providerId="ADAL" clId="{AAA2C151-2292-4488-865B-5027AEB9D1EE}" dt="2021-07-07T22:20:48.298" v="566" actId="165"/>
          <ac:spMkLst>
            <pc:docMk/>
            <pc:sldMk cId="1888863910" sldId="654"/>
            <ac:spMk id="387" creationId="{1D22C9EA-EDB4-4993-8C8B-F74937F8C984}"/>
          </ac:spMkLst>
        </pc:spChg>
        <pc:spChg chg="mod">
          <ac:chgData name="MANUEL ALBERTO GUEVARA  NAJARRO" userId="dc0839a7-ef25-445d-88fe-29223dfab4a5" providerId="ADAL" clId="{AAA2C151-2292-4488-865B-5027AEB9D1EE}" dt="2021-07-07T22:20:48.298" v="566" actId="165"/>
          <ac:spMkLst>
            <pc:docMk/>
            <pc:sldMk cId="1888863910" sldId="654"/>
            <ac:spMk id="388" creationId="{68088073-E2DB-4AAD-A63F-C2B0753EE11C}"/>
          </ac:spMkLst>
        </pc:spChg>
        <pc:spChg chg="mod">
          <ac:chgData name="MANUEL ALBERTO GUEVARA  NAJARRO" userId="dc0839a7-ef25-445d-88fe-29223dfab4a5" providerId="ADAL" clId="{AAA2C151-2292-4488-865B-5027AEB9D1EE}" dt="2021-07-07T22:20:48.298" v="566" actId="165"/>
          <ac:spMkLst>
            <pc:docMk/>
            <pc:sldMk cId="1888863910" sldId="654"/>
            <ac:spMk id="389" creationId="{76D0E684-6118-44D8-83CB-B0BDD2FAADE8}"/>
          </ac:spMkLst>
        </pc:spChg>
        <pc:spChg chg="mod">
          <ac:chgData name="MANUEL ALBERTO GUEVARA  NAJARRO" userId="dc0839a7-ef25-445d-88fe-29223dfab4a5" providerId="ADAL" clId="{AAA2C151-2292-4488-865B-5027AEB9D1EE}" dt="2021-07-07T22:20:48.298" v="566" actId="165"/>
          <ac:spMkLst>
            <pc:docMk/>
            <pc:sldMk cId="1888863910" sldId="654"/>
            <ac:spMk id="390" creationId="{91B91B96-27FB-4755-B53F-9881EB00EFE0}"/>
          </ac:spMkLst>
        </pc:spChg>
        <pc:spChg chg="mod">
          <ac:chgData name="MANUEL ALBERTO GUEVARA  NAJARRO" userId="dc0839a7-ef25-445d-88fe-29223dfab4a5" providerId="ADAL" clId="{AAA2C151-2292-4488-865B-5027AEB9D1EE}" dt="2021-07-07T22:20:48.298" v="566" actId="165"/>
          <ac:spMkLst>
            <pc:docMk/>
            <pc:sldMk cId="1888863910" sldId="654"/>
            <ac:spMk id="391" creationId="{5B878DB9-4421-412A-812B-EF0012FA5A90}"/>
          </ac:spMkLst>
        </pc:spChg>
        <pc:spChg chg="mod">
          <ac:chgData name="MANUEL ALBERTO GUEVARA  NAJARRO" userId="dc0839a7-ef25-445d-88fe-29223dfab4a5" providerId="ADAL" clId="{AAA2C151-2292-4488-865B-5027AEB9D1EE}" dt="2021-07-07T22:20:48.298" v="566" actId="165"/>
          <ac:spMkLst>
            <pc:docMk/>
            <pc:sldMk cId="1888863910" sldId="654"/>
            <ac:spMk id="392" creationId="{C4D44C09-A7AE-4E52-BE31-7960EA4418BE}"/>
          </ac:spMkLst>
        </pc:spChg>
        <pc:spChg chg="mod">
          <ac:chgData name="MANUEL ALBERTO GUEVARA  NAJARRO" userId="dc0839a7-ef25-445d-88fe-29223dfab4a5" providerId="ADAL" clId="{AAA2C151-2292-4488-865B-5027AEB9D1EE}" dt="2021-07-07T22:20:48.298" v="566" actId="165"/>
          <ac:spMkLst>
            <pc:docMk/>
            <pc:sldMk cId="1888863910" sldId="654"/>
            <ac:spMk id="393" creationId="{35983254-C974-46D9-8BA6-8AA5D2B6BE9D}"/>
          </ac:spMkLst>
        </pc:spChg>
        <pc:spChg chg="mod">
          <ac:chgData name="MANUEL ALBERTO GUEVARA  NAJARRO" userId="dc0839a7-ef25-445d-88fe-29223dfab4a5" providerId="ADAL" clId="{AAA2C151-2292-4488-865B-5027AEB9D1EE}" dt="2021-07-07T22:20:48.298" v="566" actId="165"/>
          <ac:spMkLst>
            <pc:docMk/>
            <pc:sldMk cId="1888863910" sldId="654"/>
            <ac:spMk id="394" creationId="{65EDBB3D-F7DF-43A0-9E6F-ACE2CA66D2BC}"/>
          </ac:spMkLst>
        </pc:spChg>
        <pc:spChg chg="mod">
          <ac:chgData name="MANUEL ALBERTO GUEVARA  NAJARRO" userId="dc0839a7-ef25-445d-88fe-29223dfab4a5" providerId="ADAL" clId="{AAA2C151-2292-4488-865B-5027AEB9D1EE}" dt="2021-07-07T22:20:48.298" v="566" actId="165"/>
          <ac:spMkLst>
            <pc:docMk/>
            <pc:sldMk cId="1888863910" sldId="654"/>
            <ac:spMk id="395" creationId="{32A50416-541B-44FE-A0D3-DF1A994BA24D}"/>
          </ac:spMkLst>
        </pc:spChg>
        <pc:spChg chg="mod">
          <ac:chgData name="MANUEL ALBERTO GUEVARA  NAJARRO" userId="dc0839a7-ef25-445d-88fe-29223dfab4a5" providerId="ADAL" clId="{AAA2C151-2292-4488-865B-5027AEB9D1EE}" dt="2021-07-07T22:20:48.298" v="566" actId="165"/>
          <ac:spMkLst>
            <pc:docMk/>
            <pc:sldMk cId="1888863910" sldId="654"/>
            <ac:spMk id="396" creationId="{5A6FEB9B-42A5-4442-B733-A08FCC8875FA}"/>
          </ac:spMkLst>
        </pc:spChg>
        <pc:spChg chg="mod">
          <ac:chgData name="MANUEL ALBERTO GUEVARA  NAJARRO" userId="dc0839a7-ef25-445d-88fe-29223dfab4a5" providerId="ADAL" clId="{AAA2C151-2292-4488-865B-5027AEB9D1EE}" dt="2021-07-07T22:20:48.298" v="566" actId="165"/>
          <ac:spMkLst>
            <pc:docMk/>
            <pc:sldMk cId="1888863910" sldId="654"/>
            <ac:spMk id="397" creationId="{7256C3CF-F996-4550-B92A-C7AE04718D64}"/>
          </ac:spMkLst>
        </pc:spChg>
        <pc:spChg chg="mod">
          <ac:chgData name="MANUEL ALBERTO GUEVARA  NAJARRO" userId="dc0839a7-ef25-445d-88fe-29223dfab4a5" providerId="ADAL" clId="{AAA2C151-2292-4488-865B-5027AEB9D1EE}" dt="2021-07-07T22:20:48.298" v="566" actId="165"/>
          <ac:spMkLst>
            <pc:docMk/>
            <pc:sldMk cId="1888863910" sldId="654"/>
            <ac:spMk id="398" creationId="{671F6FF1-E550-4CF6-9BE5-066532CB2104}"/>
          </ac:spMkLst>
        </pc:spChg>
        <pc:spChg chg="mod">
          <ac:chgData name="MANUEL ALBERTO GUEVARA  NAJARRO" userId="dc0839a7-ef25-445d-88fe-29223dfab4a5" providerId="ADAL" clId="{AAA2C151-2292-4488-865B-5027AEB9D1EE}" dt="2021-07-07T22:20:48.298" v="566" actId="165"/>
          <ac:spMkLst>
            <pc:docMk/>
            <pc:sldMk cId="1888863910" sldId="654"/>
            <ac:spMk id="399" creationId="{DE1F4724-2037-48A2-8D16-CA2ACC2BFBF3}"/>
          </ac:spMkLst>
        </pc:spChg>
        <pc:spChg chg="mod">
          <ac:chgData name="MANUEL ALBERTO GUEVARA  NAJARRO" userId="dc0839a7-ef25-445d-88fe-29223dfab4a5" providerId="ADAL" clId="{AAA2C151-2292-4488-865B-5027AEB9D1EE}" dt="2021-07-07T22:20:48.298" v="566" actId="165"/>
          <ac:spMkLst>
            <pc:docMk/>
            <pc:sldMk cId="1888863910" sldId="654"/>
            <ac:spMk id="400" creationId="{88AC32ED-1A9B-43D7-90C3-8022A6E3548D}"/>
          </ac:spMkLst>
        </pc:spChg>
        <pc:spChg chg="mod">
          <ac:chgData name="MANUEL ALBERTO GUEVARA  NAJARRO" userId="dc0839a7-ef25-445d-88fe-29223dfab4a5" providerId="ADAL" clId="{AAA2C151-2292-4488-865B-5027AEB9D1EE}" dt="2021-07-07T22:20:48.298" v="566" actId="165"/>
          <ac:spMkLst>
            <pc:docMk/>
            <pc:sldMk cId="1888863910" sldId="654"/>
            <ac:spMk id="401" creationId="{92E0C526-6902-4974-9F02-95347129F6AF}"/>
          </ac:spMkLst>
        </pc:spChg>
        <pc:spChg chg="mod">
          <ac:chgData name="MANUEL ALBERTO GUEVARA  NAJARRO" userId="dc0839a7-ef25-445d-88fe-29223dfab4a5" providerId="ADAL" clId="{AAA2C151-2292-4488-865B-5027AEB9D1EE}" dt="2021-07-07T22:20:48.298" v="566" actId="165"/>
          <ac:spMkLst>
            <pc:docMk/>
            <pc:sldMk cId="1888863910" sldId="654"/>
            <ac:spMk id="402" creationId="{D5EF2CBE-CC56-4F43-9C8E-E30F3CB32BAA}"/>
          </ac:spMkLst>
        </pc:spChg>
        <pc:spChg chg="mod">
          <ac:chgData name="MANUEL ALBERTO GUEVARA  NAJARRO" userId="dc0839a7-ef25-445d-88fe-29223dfab4a5" providerId="ADAL" clId="{AAA2C151-2292-4488-865B-5027AEB9D1EE}" dt="2021-07-07T22:20:48.298" v="566" actId="165"/>
          <ac:spMkLst>
            <pc:docMk/>
            <pc:sldMk cId="1888863910" sldId="654"/>
            <ac:spMk id="403" creationId="{A0CA4AA5-AB1C-482E-8392-70C04610DA44}"/>
          </ac:spMkLst>
        </pc:spChg>
        <pc:spChg chg="mod">
          <ac:chgData name="MANUEL ALBERTO GUEVARA  NAJARRO" userId="dc0839a7-ef25-445d-88fe-29223dfab4a5" providerId="ADAL" clId="{AAA2C151-2292-4488-865B-5027AEB9D1EE}" dt="2021-07-07T22:20:48.298" v="566" actId="165"/>
          <ac:spMkLst>
            <pc:docMk/>
            <pc:sldMk cId="1888863910" sldId="654"/>
            <ac:spMk id="404" creationId="{71B2BF88-7784-41DA-AED7-9F1E2C196B81}"/>
          </ac:spMkLst>
        </pc:spChg>
        <pc:spChg chg="mod">
          <ac:chgData name="MANUEL ALBERTO GUEVARA  NAJARRO" userId="dc0839a7-ef25-445d-88fe-29223dfab4a5" providerId="ADAL" clId="{AAA2C151-2292-4488-865B-5027AEB9D1EE}" dt="2021-07-07T22:20:48.298" v="566" actId="165"/>
          <ac:spMkLst>
            <pc:docMk/>
            <pc:sldMk cId="1888863910" sldId="654"/>
            <ac:spMk id="405" creationId="{434211CF-502D-428A-B963-903B9DEA325F}"/>
          </ac:spMkLst>
        </pc:spChg>
        <pc:spChg chg="mod">
          <ac:chgData name="MANUEL ALBERTO GUEVARA  NAJARRO" userId="dc0839a7-ef25-445d-88fe-29223dfab4a5" providerId="ADAL" clId="{AAA2C151-2292-4488-865B-5027AEB9D1EE}" dt="2021-07-07T22:20:48.298" v="566" actId="165"/>
          <ac:spMkLst>
            <pc:docMk/>
            <pc:sldMk cId="1888863910" sldId="654"/>
            <ac:spMk id="406" creationId="{3F351C9D-1416-4742-984F-613B30CB69F6}"/>
          </ac:spMkLst>
        </pc:spChg>
        <pc:spChg chg="mod">
          <ac:chgData name="MANUEL ALBERTO GUEVARA  NAJARRO" userId="dc0839a7-ef25-445d-88fe-29223dfab4a5" providerId="ADAL" clId="{AAA2C151-2292-4488-865B-5027AEB9D1EE}" dt="2021-07-07T22:20:48.298" v="566" actId="165"/>
          <ac:spMkLst>
            <pc:docMk/>
            <pc:sldMk cId="1888863910" sldId="654"/>
            <ac:spMk id="407" creationId="{4C0DB132-9A97-4202-A84E-0453E04EAB6A}"/>
          </ac:spMkLst>
        </pc:spChg>
        <pc:spChg chg="mod">
          <ac:chgData name="MANUEL ALBERTO GUEVARA  NAJARRO" userId="dc0839a7-ef25-445d-88fe-29223dfab4a5" providerId="ADAL" clId="{AAA2C151-2292-4488-865B-5027AEB9D1EE}" dt="2021-07-07T22:20:48.298" v="566" actId="165"/>
          <ac:spMkLst>
            <pc:docMk/>
            <pc:sldMk cId="1888863910" sldId="654"/>
            <ac:spMk id="408" creationId="{637E862C-56AA-4E24-8A8B-CA18CC51E68A}"/>
          </ac:spMkLst>
        </pc:spChg>
        <pc:spChg chg="mod">
          <ac:chgData name="MANUEL ALBERTO GUEVARA  NAJARRO" userId="dc0839a7-ef25-445d-88fe-29223dfab4a5" providerId="ADAL" clId="{AAA2C151-2292-4488-865B-5027AEB9D1EE}" dt="2021-07-07T22:20:48.298" v="566" actId="165"/>
          <ac:spMkLst>
            <pc:docMk/>
            <pc:sldMk cId="1888863910" sldId="654"/>
            <ac:spMk id="409" creationId="{FA09E7E6-6869-4AE1-A061-11EBDC43DF88}"/>
          </ac:spMkLst>
        </pc:spChg>
        <pc:spChg chg="mod">
          <ac:chgData name="MANUEL ALBERTO GUEVARA  NAJARRO" userId="dc0839a7-ef25-445d-88fe-29223dfab4a5" providerId="ADAL" clId="{AAA2C151-2292-4488-865B-5027AEB9D1EE}" dt="2021-07-07T22:20:48.298" v="566" actId="165"/>
          <ac:spMkLst>
            <pc:docMk/>
            <pc:sldMk cId="1888863910" sldId="654"/>
            <ac:spMk id="410" creationId="{6B53A34A-C0DC-4055-81AF-ACEB25290F38}"/>
          </ac:spMkLst>
        </pc:spChg>
        <pc:spChg chg="mod">
          <ac:chgData name="MANUEL ALBERTO GUEVARA  NAJARRO" userId="dc0839a7-ef25-445d-88fe-29223dfab4a5" providerId="ADAL" clId="{AAA2C151-2292-4488-865B-5027AEB9D1EE}" dt="2021-07-07T22:20:48.298" v="566" actId="165"/>
          <ac:spMkLst>
            <pc:docMk/>
            <pc:sldMk cId="1888863910" sldId="654"/>
            <ac:spMk id="411" creationId="{7AB94ED2-F0CE-4C65-AE82-049573A1680E}"/>
          </ac:spMkLst>
        </pc:spChg>
        <pc:spChg chg="mod">
          <ac:chgData name="MANUEL ALBERTO GUEVARA  NAJARRO" userId="dc0839a7-ef25-445d-88fe-29223dfab4a5" providerId="ADAL" clId="{AAA2C151-2292-4488-865B-5027AEB9D1EE}" dt="2021-07-07T22:20:48.298" v="566" actId="165"/>
          <ac:spMkLst>
            <pc:docMk/>
            <pc:sldMk cId="1888863910" sldId="654"/>
            <ac:spMk id="412" creationId="{28F1E8CA-C33C-4732-9C9C-08F114518E54}"/>
          </ac:spMkLst>
        </pc:spChg>
        <pc:spChg chg="mod">
          <ac:chgData name="MANUEL ALBERTO GUEVARA  NAJARRO" userId="dc0839a7-ef25-445d-88fe-29223dfab4a5" providerId="ADAL" clId="{AAA2C151-2292-4488-865B-5027AEB9D1EE}" dt="2021-07-07T22:20:48.298" v="566" actId="165"/>
          <ac:spMkLst>
            <pc:docMk/>
            <pc:sldMk cId="1888863910" sldId="654"/>
            <ac:spMk id="413" creationId="{1E0A1742-5767-4981-BC45-7B969B380652}"/>
          </ac:spMkLst>
        </pc:spChg>
        <pc:spChg chg="add mod topLvl">
          <ac:chgData name="MANUEL ALBERTO GUEVARA  NAJARRO" userId="dc0839a7-ef25-445d-88fe-29223dfab4a5" providerId="ADAL" clId="{AAA2C151-2292-4488-865B-5027AEB9D1EE}" dt="2021-07-07T22:23:10.475" v="729" actId="2711"/>
          <ac:spMkLst>
            <pc:docMk/>
            <pc:sldMk cId="1888863910" sldId="654"/>
            <ac:spMk id="414" creationId="{8BAC74AC-AF99-40A6-9B94-AEE24CCECCE6}"/>
          </ac:spMkLst>
        </pc:spChg>
        <pc:spChg chg="add mod topLvl">
          <ac:chgData name="MANUEL ALBERTO GUEVARA  NAJARRO" userId="dc0839a7-ef25-445d-88fe-29223dfab4a5" providerId="ADAL" clId="{AAA2C151-2292-4488-865B-5027AEB9D1EE}" dt="2021-07-07T22:23:10.475" v="729" actId="2711"/>
          <ac:spMkLst>
            <pc:docMk/>
            <pc:sldMk cId="1888863910" sldId="654"/>
            <ac:spMk id="415" creationId="{CCE95E54-5A8A-4CD2-83EB-E33372DD0774}"/>
          </ac:spMkLst>
        </pc:spChg>
        <pc:spChg chg="mod">
          <ac:chgData name="MANUEL ALBERTO GUEVARA  NAJARRO" userId="dc0839a7-ef25-445d-88fe-29223dfab4a5" providerId="ADAL" clId="{AAA2C151-2292-4488-865B-5027AEB9D1EE}" dt="2021-07-07T22:20:48.298" v="566" actId="165"/>
          <ac:spMkLst>
            <pc:docMk/>
            <pc:sldMk cId="1888863910" sldId="654"/>
            <ac:spMk id="419" creationId="{713C8B08-303F-4AC2-AD04-4C10AC47EB0B}"/>
          </ac:spMkLst>
        </pc:spChg>
        <pc:spChg chg="mod">
          <ac:chgData name="MANUEL ALBERTO GUEVARA  NAJARRO" userId="dc0839a7-ef25-445d-88fe-29223dfab4a5" providerId="ADAL" clId="{AAA2C151-2292-4488-865B-5027AEB9D1EE}" dt="2021-07-07T22:20:48.298" v="566" actId="165"/>
          <ac:spMkLst>
            <pc:docMk/>
            <pc:sldMk cId="1888863910" sldId="654"/>
            <ac:spMk id="420" creationId="{7D86A714-675B-4E4B-9A31-C1BD07604FD4}"/>
          </ac:spMkLst>
        </pc:spChg>
        <pc:spChg chg="mod">
          <ac:chgData name="MANUEL ALBERTO GUEVARA  NAJARRO" userId="dc0839a7-ef25-445d-88fe-29223dfab4a5" providerId="ADAL" clId="{AAA2C151-2292-4488-865B-5027AEB9D1EE}" dt="2021-07-07T22:20:48.298" v="566" actId="165"/>
          <ac:spMkLst>
            <pc:docMk/>
            <pc:sldMk cId="1888863910" sldId="654"/>
            <ac:spMk id="421" creationId="{5E2F71AE-DD4C-447A-BCA2-0151B82D475D}"/>
          </ac:spMkLst>
        </pc:spChg>
        <pc:spChg chg="mod">
          <ac:chgData name="MANUEL ALBERTO GUEVARA  NAJARRO" userId="dc0839a7-ef25-445d-88fe-29223dfab4a5" providerId="ADAL" clId="{AAA2C151-2292-4488-865B-5027AEB9D1EE}" dt="2021-07-07T22:20:48.298" v="566" actId="165"/>
          <ac:spMkLst>
            <pc:docMk/>
            <pc:sldMk cId="1888863910" sldId="654"/>
            <ac:spMk id="422" creationId="{C9A752BC-A7EA-4846-8D47-054F45457770}"/>
          </ac:spMkLst>
        </pc:spChg>
        <pc:spChg chg="mod">
          <ac:chgData name="MANUEL ALBERTO GUEVARA  NAJARRO" userId="dc0839a7-ef25-445d-88fe-29223dfab4a5" providerId="ADAL" clId="{AAA2C151-2292-4488-865B-5027AEB9D1EE}" dt="2021-07-07T22:20:48.298" v="566" actId="165"/>
          <ac:spMkLst>
            <pc:docMk/>
            <pc:sldMk cId="1888863910" sldId="654"/>
            <ac:spMk id="423" creationId="{64FBF02D-0830-4113-B212-67367DD839E8}"/>
          </ac:spMkLst>
        </pc:spChg>
        <pc:spChg chg="mod">
          <ac:chgData name="MANUEL ALBERTO GUEVARA  NAJARRO" userId="dc0839a7-ef25-445d-88fe-29223dfab4a5" providerId="ADAL" clId="{AAA2C151-2292-4488-865B-5027AEB9D1EE}" dt="2021-07-07T22:20:48.298" v="566" actId="165"/>
          <ac:spMkLst>
            <pc:docMk/>
            <pc:sldMk cId="1888863910" sldId="654"/>
            <ac:spMk id="424" creationId="{AE1B5E2F-8C36-4CBC-830C-D89B3FBCB9DC}"/>
          </ac:spMkLst>
        </pc:spChg>
        <pc:spChg chg="mod">
          <ac:chgData name="MANUEL ALBERTO GUEVARA  NAJARRO" userId="dc0839a7-ef25-445d-88fe-29223dfab4a5" providerId="ADAL" clId="{AAA2C151-2292-4488-865B-5027AEB9D1EE}" dt="2021-07-07T22:22:44.046" v="726" actId="207"/>
          <ac:spMkLst>
            <pc:docMk/>
            <pc:sldMk cId="1888863910" sldId="654"/>
            <ac:spMk id="425" creationId="{45F7F2CA-1AF7-413B-8654-942BE76218AA}"/>
          </ac:spMkLst>
        </pc:spChg>
        <pc:spChg chg="mod">
          <ac:chgData name="MANUEL ALBERTO GUEVARA  NAJARRO" userId="dc0839a7-ef25-445d-88fe-29223dfab4a5" providerId="ADAL" clId="{AAA2C151-2292-4488-865B-5027AEB9D1EE}" dt="2021-07-07T22:22:44.046" v="726" actId="207"/>
          <ac:spMkLst>
            <pc:docMk/>
            <pc:sldMk cId="1888863910" sldId="654"/>
            <ac:spMk id="426" creationId="{B20D7DE3-AA59-4099-A127-4506E673A27A}"/>
          </ac:spMkLst>
        </pc:spChg>
        <pc:spChg chg="mod">
          <ac:chgData name="MANUEL ALBERTO GUEVARA  NAJARRO" userId="dc0839a7-ef25-445d-88fe-29223dfab4a5" providerId="ADAL" clId="{AAA2C151-2292-4488-865B-5027AEB9D1EE}" dt="2021-07-07T22:22:44.046" v="726" actId="207"/>
          <ac:spMkLst>
            <pc:docMk/>
            <pc:sldMk cId="1888863910" sldId="654"/>
            <ac:spMk id="427" creationId="{88A1C594-47EB-4EF0-B216-35343146A4DD}"/>
          </ac:spMkLst>
        </pc:spChg>
        <pc:spChg chg="mod">
          <ac:chgData name="MANUEL ALBERTO GUEVARA  NAJARRO" userId="dc0839a7-ef25-445d-88fe-29223dfab4a5" providerId="ADAL" clId="{AAA2C151-2292-4488-865B-5027AEB9D1EE}" dt="2021-07-07T22:22:44.046" v="726" actId="207"/>
          <ac:spMkLst>
            <pc:docMk/>
            <pc:sldMk cId="1888863910" sldId="654"/>
            <ac:spMk id="428" creationId="{AA6F6A0D-1D64-487D-996A-DC84B0CB7F18}"/>
          </ac:spMkLst>
        </pc:spChg>
        <pc:spChg chg="mod">
          <ac:chgData name="MANUEL ALBERTO GUEVARA  NAJARRO" userId="dc0839a7-ef25-445d-88fe-29223dfab4a5" providerId="ADAL" clId="{AAA2C151-2292-4488-865B-5027AEB9D1EE}" dt="2021-07-07T22:22:44.046" v="726" actId="207"/>
          <ac:spMkLst>
            <pc:docMk/>
            <pc:sldMk cId="1888863910" sldId="654"/>
            <ac:spMk id="429" creationId="{F97E3335-42C4-43F5-A4DA-C5EC38EED37D}"/>
          </ac:spMkLst>
        </pc:spChg>
        <pc:spChg chg="mod">
          <ac:chgData name="MANUEL ALBERTO GUEVARA  NAJARRO" userId="dc0839a7-ef25-445d-88fe-29223dfab4a5" providerId="ADAL" clId="{AAA2C151-2292-4488-865B-5027AEB9D1EE}" dt="2021-07-07T22:22:44.046" v="726" actId="207"/>
          <ac:spMkLst>
            <pc:docMk/>
            <pc:sldMk cId="1888863910" sldId="654"/>
            <ac:spMk id="430" creationId="{58E3BA91-E2FA-405D-AA52-B4739160043D}"/>
          </ac:spMkLst>
        </pc:spChg>
        <pc:spChg chg="mod">
          <ac:chgData name="MANUEL ALBERTO GUEVARA  NAJARRO" userId="dc0839a7-ef25-445d-88fe-29223dfab4a5" providerId="ADAL" clId="{AAA2C151-2292-4488-865B-5027AEB9D1EE}" dt="2021-07-07T22:22:44.046" v="726" actId="207"/>
          <ac:spMkLst>
            <pc:docMk/>
            <pc:sldMk cId="1888863910" sldId="654"/>
            <ac:spMk id="431" creationId="{3CE1D56B-BAF7-4939-A038-E5F3EDFCD6A3}"/>
          </ac:spMkLst>
        </pc:spChg>
        <pc:spChg chg="mod">
          <ac:chgData name="MANUEL ALBERTO GUEVARA  NAJARRO" userId="dc0839a7-ef25-445d-88fe-29223dfab4a5" providerId="ADAL" clId="{AAA2C151-2292-4488-865B-5027AEB9D1EE}" dt="2021-07-07T22:22:44.046" v="726" actId="207"/>
          <ac:spMkLst>
            <pc:docMk/>
            <pc:sldMk cId="1888863910" sldId="654"/>
            <ac:spMk id="432" creationId="{70F1EB8E-75D8-4260-8D65-ECC67604A485}"/>
          </ac:spMkLst>
        </pc:spChg>
        <pc:spChg chg="mod">
          <ac:chgData name="MANUEL ALBERTO GUEVARA  NAJARRO" userId="dc0839a7-ef25-445d-88fe-29223dfab4a5" providerId="ADAL" clId="{AAA2C151-2292-4488-865B-5027AEB9D1EE}" dt="2021-07-07T22:22:44.046" v="726" actId="207"/>
          <ac:spMkLst>
            <pc:docMk/>
            <pc:sldMk cId="1888863910" sldId="654"/>
            <ac:spMk id="433" creationId="{671711A4-0D5F-496D-BBB5-6DAA41E356EC}"/>
          </ac:spMkLst>
        </pc:spChg>
        <pc:spChg chg="mod">
          <ac:chgData name="MANUEL ALBERTO GUEVARA  NAJARRO" userId="dc0839a7-ef25-445d-88fe-29223dfab4a5" providerId="ADAL" clId="{AAA2C151-2292-4488-865B-5027AEB9D1EE}" dt="2021-07-07T22:22:44.046" v="726" actId="207"/>
          <ac:spMkLst>
            <pc:docMk/>
            <pc:sldMk cId="1888863910" sldId="654"/>
            <ac:spMk id="434" creationId="{1FF8CAC7-39FD-419B-8DF4-29BDA22581E0}"/>
          </ac:spMkLst>
        </pc:spChg>
        <pc:spChg chg="mod">
          <ac:chgData name="MANUEL ALBERTO GUEVARA  NAJARRO" userId="dc0839a7-ef25-445d-88fe-29223dfab4a5" providerId="ADAL" clId="{AAA2C151-2292-4488-865B-5027AEB9D1EE}" dt="2021-07-07T22:22:44.046" v="726" actId="207"/>
          <ac:spMkLst>
            <pc:docMk/>
            <pc:sldMk cId="1888863910" sldId="654"/>
            <ac:spMk id="435" creationId="{2DDFA40A-9B0B-4341-A735-E481285E1346}"/>
          </ac:spMkLst>
        </pc:spChg>
        <pc:spChg chg="mod">
          <ac:chgData name="MANUEL ALBERTO GUEVARA  NAJARRO" userId="dc0839a7-ef25-445d-88fe-29223dfab4a5" providerId="ADAL" clId="{AAA2C151-2292-4488-865B-5027AEB9D1EE}" dt="2021-07-07T22:22:44.046" v="726" actId="207"/>
          <ac:spMkLst>
            <pc:docMk/>
            <pc:sldMk cId="1888863910" sldId="654"/>
            <ac:spMk id="436" creationId="{0CBC44FD-A06E-46B6-9DC6-5B030B1F2415}"/>
          </ac:spMkLst>
        </pc:spChg>
        <pc:spChg chg="mod">
          <ac:chgData name="MANUEL ALBERTO GUEVARA  NAJARRO" userId="dc0839a7-ef25-445d-88fe-29223dfab4a5" providerId="ADAL" clId="{AAA2C151-2292-4488-865B-5027AEB9D1EE}" dt="2021-07-07T22:22:44.046" v="726" actId="207"/>
          <ac:spMkLst>
            <pc:docMk/>
            <pc:sldMk cId="1888863910" sldId="654"/>
            <ac:spMk id="437" creationId="{E4C3AE9F-3892-40A0-828D-A779EDD3A78B}"/>
          </ac:spMkLst>
        </pc:spChg>
        <pc:spChg chg="mod">
          <ac:chgData name="MANUEL ALBERTO GUEVARA  NAJARRO" userId="dc0839a7-ef25-445d-88fe-29223dfab4a5" providerId="ADAL" clId="{AAA2C151-2292-4488-865B-5027AEB9D1EE}" dt="2021-07-07T22:22:44.046" v="726" actId="207"/>
          <ac:spMkLst>
            <pc:docMk/>
            <pc:sldMk cId="1888863910" sldId="654"/>
            <ac:spMk id="438" creationId="{2523A4E8-50A4-4416-9E06-A65D7C609016}"/>
          </ac:spMkLst>
        </pc:spChg>
        <pc:spChg chg="mod">
          <ac:chgData name="MANUEL ALBERTO GUEVARA  NAJARRO" userId="dc0839a7-ef25-445d-88fe-29223dfab4a5" providerId="ADAL" clId="{AAA2C151-2292-4488-865B-5027AEB9D1EE}" dt="2021-07-07T22:22:44.046" v="726" actId="207"/>
          <ac:spMkLst>
            <pc:docMk/>
            <pc:sldMk cId="1888863910" sldId="654"/>
            <ac:spMk id="439" creationId="{F639FDBC-C5A7-4F2A-A926-BAC1B4C2FBA1}"/>
          </ac:spMkLst>
        </pc:spChg>
        <pc:spChg chg="mod">
          <ac:chgData name="MANUEL ALBERTO GUEVARA  NAJARRO" userId="dc0839a7-ef25-445d-88fe-29223dfab4a5" providerId="ADAL" clId="{AAA2C151-2292-4488-865B-5027AEB9D1EE}" dt="2021-07-07T22:22:44.046" v="726" actId="207"/>
          <ac:spMkLst>
            <pc:docMk/>
            <pc:sldMk cId="1888863910" sldId="654"/>
            <ac:spMk id="440" creationId="{DF3CC479-0F4A-4CF9-B336-DF7107A01E70}"/>
          </ac:spMkLst>
        </pc:spChg>
        <pc:spChg chg="mod">
          <ac:chgData name="MANUEL ALBERTO GUEVARA  NAJARRO" userId="dc0839a7-ef25-445d-88fe-29223dfab4a5" providerId="ADAL" clId="{AAA2C151-2292-4488-865B-5027AEB9D1EE}" dt="2021-07-07T22:22:44.046" v="726" actId="207"/>
          <ac:spMkLst>
            <pc:docMk/>
            <pc:sldMk cId="1888863910" sldId="654"/>
            <ac:spMk id="441" creationId="{392DE862-68E9-4A45-8EA6-DD85FE838AB7}"/>
          </ac:spMkLst>
        </pc:spChg>
        <pc:spChg chg="mod">
          <ac:chgData name="MANUEL ALBERTO GUEVARA  NAJARRO" userId="dc0839a7-ef25-445d-88fe-29223dfab4a5" providerId="ADAL" clId="{AAA2C151-2292-4488-865B-5027AEB9D1EE}" dt="2021-07-07T22:22:44.046" v="726" actId="207"/>
          <ac:spMkLst>
            <pc:docMk/>
            <pc:sldMk cId="1888863910" sldId="654"/>
            <ac:spMk id="442" creationId="{98EBADE3-5804-44D4-BDED-ED900F287775}"/>
          </ac:spMkLst>
        </pc:spChg>
        <pc:spChg chg="mod">
          <ac:chgData name="MANUEL ALBERTO GUEVARA  NAJARRO" userId="dc0839a7-ef25-445d-88fe-29223dfab4a5" providerId="ADAL" clId="{AAA2C151-2292-4488-865B-5027AEB9D1EE}" dt="2021-07-07T22:22:44.046" v="726" actId="207"/>
          <ac:spMkLst>
            <pc:docMk/>
            <pc:sldMk cId="1888863910" sldId="654"/>
            <ac:spMk id="443" creationId="{A49B50F7-368E-47AF-96B1-8A29C3D1C587}"/>
          </ac:spMkLst>
        </pc:spChg>
        <pc:spChg chg="mod">
          <ac:chgData name="MANUEL ALBERTO GUEVARA  NAJARRO" userId="dc0839a7-ef25-445d-88fe-29223dfab4a5" providerId="ADAL" clId="{AAA2C151-2292-4488-865B-5027AEB9D1EE}" dt="2021-07-07T22:22:44.046" v="726" actId="207"/>
          <ac:spMkLst>
            <pc:docMk/>
            <pc:sldMk cId="1888863910" sldId="654"/>
            <ac:spMk id="444" creationId="{40AAE958-D604-4E72-A12E-516A883FEB95}"/>
          </ac:spMkLst>
        </pc:spChg>
        <pc:spChg chg="mod">
          <ac:chgData name="MANUEL ALBERTO GUEVARA  NAJARRO" userId="dc0839a7-ef25-445d-88fe-29223dfab4a5" providerId="ADAL" clId="{AAA2C151-2292-4488-865B-5027AEB9D1EE}" dt="2021-07-07T22:22:44.046" v="726" actId="207"/>
          <ac:spMkLst>
            <pc:docMk/>
            <pc:sldMk cId="1888863910" sldId="654"/>
            <ac:spMk id="445" creationId="{B74E06C7-369A-4E8B-AFAF-A186B239FCDA}"/>
          </ac:spMkLst>
        </pc:spChg>
        <pc:spChg chg="mod">
          <ac:chgData name="MANUEL ALBERTO GUEVARA  NAJARRO" userId="dc0839a7-ef25-445d-88fe-29223dfab4a5" providerId="ADAL" clId="{AAA2C151-2292-4488-865B-5027AEB9D1EE}" dt="2021-07-07T22:22:44.046" v="726" actId="207"/>
          <ac:spMkLst>
            <pc:docMk/>
            <pc:sldMk cId="1888863910" sldId="654"/>
            <ac:spMk id="446" creationId="{37E6F594-C016-40EC-B2F3-29ED50B8AFD5}"/>
          </ac:spMkLst>
        </pc:spChg>
        <pc:spChg chg="mod">
          <ac:chgData name="MANUEL ALBERTO GUEVARA  NAJARRO" userId="dc0839a7-ef25-445d-88fe-29223dfab4a5" providerId="ADAL" clId="{AAA2C151-2292-4488-865B-5027AEB9D1EE}" dt="2021-07-07T22:22:44.046" v="726" actId="207"/>
          <ac:spMkLst>
            <pc:docMk/>
            <pc:sldMk cId="1888863910" sldId="654"/>
            <ac:spMk id="447" creationId="{B7BC9C95-22E1-48EA-AF35-5E955FC6B804}"/>
          </ac:spMkLst>
        </pc:spChg>
        <pc:spChg chg="mod">
          <ac:chgData name="MANUEL ALBERTO GUEVARA  NAJARRO" userId="dc0839a7-ef25-445d-88fe-29223dfab4a5" providerId="ADAL" clId="{AAA2C151-2292-4488-865B-5027AEB9D1EE}" dt="2021-07-07T22:22:44.046" v="726" actId="207"/>
          <ac:spMkLst>
            <pc:docMk/>
            <pc:sldMk cId="1888863910" sldId="654"/>
            <ac:spMk id="448" creationId="{19D5DA84-D17C-4E27-ABF3-F50D024265B0}"/>
          </ac:spMkLst>
        </pc:spChg>
        <pc:spChg chg="mod">
          <ac:chgData name="MANUEL ALBERTO GUEVARA  NAJARRO" userId="dc0839a7-ef25-445d-88fe-29223dfab4a5" providerId="ADAL" clId="{AAA2C151-2292-4488-865B-5027AEB9D1EE}" dt="2021-07-07T22:22:44.046" v="726" actId="207"/>
          <ac:spMkLst>
            <pc:docMk/>
            <pc:sldMk cId="1888863910" sldId="654"/>
            <ac:spMk id="449" creationId="{A2239243-398E-4512-B3F9-5A9B879CF29A}"/>
          </ac:spMkLst>
        </pc:spChg>
        <pc:spChg chg="mod">
          <ac:chgData name="MANUEL ALBERTO GUEVARA  NAJARRO" userId="dc0839a7-ef25-445d-88fe-29223dfab4a5" providerId="ADAL" clId="{AAA2C151-2292-4488-865B-5027AEB9D1EE}" dt="2021-07-07T22:22:44.046" v="726" actId="207"/>
          <ac:spMkLst>
            <pc:docMk/>
            <pc:sldMk cId="1888863910" sldId="654"/>
            <ac:spMk id="450" creationId="{7C6B3998-FA81-4913-8E1C-4F30B68551B1}"/>
          </ac:spMkLst>
        </pc:spChg>
        <pc:spChg chg="mod">
          <ac:chgData name="MANUEL ALBERTO GUEVARA  NAJARRO" userId="dc0839a7-ef25-445d-88fe-29223dfab4a5" providerId="ADAL" clId="{AAA2C151-2292-4488-865B-5027AEB9D1EE}" dt="2021-07-07T22:22:44.046" v="726" actId="207"/>
          <ac:spMkLst>
            <pc:docMk/>
            <pc:sldMk cId="1888863910" sldId="654"/>
            <ac:spMk id="451" creationId="{9E7AEA4B-65D1-4B02-A903-001E09D32A4B}"/>
          </ac:spMkLst>
        </pc:spChg>
        <pc:spChg chg="mod">
          <ac:chgData name="MANUEL ALBERTO GUEVARA  NAJARRO" userId="dc0839a7-ef25-445d-88fe-29223dfab4a5" providerId="ADAL" clId="{AAA2C151-2292-4488-865B-5027AEB9D1EE}" dt="2021-07-07T22:22:44.046" v="726" actId="207"/>
          <ac:spMkLst>
            <pc:docMk/>
            <pc:sldMk cId="1888863910" sldId="654"/>
            <ac:spMk id="452" creationId="{3BD53F5C-B3FA-407C-8FD5-DB54922C2DB8}"/>
          </ac:spMkLst>
        </pc:spChg>
        <pc:spChg chg="mod">
          <ac:chgData name="MANUEL ALBERTO GUEVARA  NAJARRO" userId="dc0839a7-ef25-445d-88fe-29223dfab4a5" providerId="ADAL" clId="{AAA2C151-2292-4488-865B-5027AEB9D1EE}" dt="2021-07-07T22:22:44.046" v="726" actId="207"/>
          <ac:spMkLst>
            <pc:docMk/>
            <pc:sldMk cId="1888863910" sldId="654"/>
            <ac:spMk id="453" creationId="{681D01BD-F0ED-4D29-8320-237C44934401}"/>
          </ac:spMkLst>
        </pc:spChg>
        <pc:spChg chg="mod">
          <ac:chgData name="MANUEL ALBERTO GUEVARA  NAJARRO" userId="dc0839a7-ef25-445d-88fe-29223dfab4a5" providerId="ADAL" clId="{AAA2C151-2292-4488-865B-5027AEB9D1EE}" dt="2021-07-07T22:22:44.046" v="726" actId="207"/>
          <ac:spMkLst>
            <pc:docMk/>
            <pc:sldMk cId="1888863910" sldId="654"/>
            <ac:spMk id="454" creationId="{1A4BE129-14DA-4560-AD57-C2510560C176}"/>
          </ac:spMkLst>
        </pc:spChg>
        <pc:spChg chg="mod">
          <ac:chgData name="MANUEL ALBERTO GUEVARA  NAJARRO" userId="dc0839a7-ef25-445d-88fe-29223dfab4a5" providerId="ADAL" clId="{AAA2C151-2292-4488-865B-5027AEB9D1EE}" dt="2021-07-07T22:22:44.046" v="726" actId="207"/>
          <ac:spMkLst>
            <pc:docMk/>
            <pc:sldMk cId="1888863910" sldId="654"/>
            <ac:spMk id="455" creationId="{297BDD7F-207F-46D7-BC4A-AED504F1E081}"/>
          </ac:spMkLst>
        </pc:spChg>
        <pc:spChg chg="mod">
          <ac:chgData name="MANUEL ALBERTO GUEVARA  NAJARRO" userId="dc0839a7-ef25-445d-88fe-29223dfab4a5" providerId="ADAL" clId="{AAA2C151-2292-4488-865B-5027AEB9D1EE}" dt="2021-07-07T22:22:44.046" v="726" actId="207"/>
          <ac:spMkLst>
            <pc:docMk/>
            <pc:sldMk cId="1888863910" sldId="654"/>
            <ac:spMk id="456" creationId="{734C1C0D-1CF2-4761-9C36-41855989691B}"/>
          </ac:spMkLst>
        </pc:spChg>
        <pc:spChg chg="mod">
          <ac:chgData name="MANUEL ALBERTO GUEVARA  NAJARRO" userId="dc0839a7-ef25-445d-88fe-29223dfab4a5" providerId="ADAL" clId="{AAA2C151-2292-4488-865B-5027AEB9D1EE}" dt="2021-07-07T22:22:44.046" v="726" actId="207"/>
          <ac:spMkLst>
            <pc:docMk/>
            <pc:sldMk cId="1888863910" sldId="654"/>
            <ac:spMk id="457" creationId="{CE3BA71B-8885-4E7B-9FA7-BF8598B9C602}"/>
          </ac:spMkLst>
        </pc:spChg>
        <pc:spChg chg="mod">
          <ac:chgData name="MANUEL ALBERTO GUEVARA  NAJARRO" userId="dc0839a7-ef25-445d-88fe-29223dfab4a5" providerId="ADAL" clId="{AAA2C151-2292-4488-865B-5027AEB9D1EE}" dt="2021-07-07T22:22:44.046" v="726" actId="207"/>
          <ac:spMkLst>
            <pc:docMk/>
            <pc:sldMk cId="1888863910" sldId="654"/>
            <ac:spMk id="458" creationId="{BDB7AEEF-B01A-443A-9050-21C164C44E9C}"/>
          </ac:spMkLst>
        </pc:spChg>
        <pc:spChg chg="mod">
          <ac:chgData name="MANUEL ALBERTO GUEVARA  NAJARRO" userId="dc0839a7-ef25-445d-88fe-29223dfab4a5" providerId="ADAL" clId="{AAA2C151-2292-4488-865B-5027AEB9D1EE}" dt="2021-07-07T22:22:44.046" v="726" actId="207"/>
          <ac:spMkLst>
            <pc:docMk/>
            <pc:sldMk cId="1888863910" sldId="654"/>
            <ac:spMk id="459" creationId="{7CAA8A75-627F-427C-9699-521343E5E059}"/>
          </ac:spMkLst>
        </pc:spChg>
        <pc:spChg chg="mod">
          <ac:chgData name="MANUEL ALBERTO GUEVARA  NAJARRO" userId="dc0839a7-ef25-445d-88fe-29223dfab4a5" providerId="ADAL" clId="{AAA2C151-2292-4488-865B-5027AEB9D1EE}" dt="2021-07-07T22:22:44.046" v="726" actId="207"/>
          <ac:spMkLst>
            <pc:docMk/>
            <pc:sldMk cId="1888863910" sldId="654"/>
            <ac:spMk id="460" creationId="{8D7D5F33-2A63-45AC-AADC-613FDE19CFFA}"/>
          </ac:spMkLst>
        </pc:spChg>
        <pc:spChg chg="mod">
          <ac:chgData name="MANUEL ALBERTO GUEVARA  NAJARRO" userId="dc0839a7-ef25-445d-88fe-29223dfab4a5" providerId="ADAL" clId="{AAA2C151-2292-4488-865B-5027AEB9D1EE}" dt="2021-07-07T22:22:44.046" v="726" actId="207"/>
          <ac:spMkLst>
            <pc:docMk/>
            <pc:sldMk cId="1888863910" sldId="654"/>
            <ac:spMk id="461" creationId="{5AD4C98D-F96E-40EF-A417-BAD593D85907}"/>
          </ac:spMkLst>
        </pc:spChg>
        <pc:spChg chg="mod">
          <ac:chgData name="MANUEL ALBERTO GUEVARA  NAJARRO" userId="dc0839a7-ef25-445d-88fe-29223dfab4a5" providerId="ADAL" clId="{AAA2C151-2292-4488-865B-5027AEB9D1EE}" dt="2021-07-07T22:22:44.046" v="726" actId="207"/>
          <ac:spMkLst>
            <pc:docMk/>
            <pc:sldMk cId="1888863910" sldId="654"/>
            <ac:spMk id="462" creationId="{7316327E-B954-49BB-8C84-B3E75C15CE19}"/>
          </ac:spMkLst>
        </pc:spChg>
        <pc:spChg chg="mod">
          <ac:chgData name="MANUEL ALBERTO GUEVARA  NAJARRO" userId="dc0839a7-ef25-445d-88fe-29223dfab4a5" providerId="ADAL" clId="{AAA2C151-2292-4488-865B-5027AEB9D1EE}" dt="2021-07-07T22:22:44.046" v="726" actId="207"/>
          <ac:spMkLst>
            <pc:docMk/>
            <pc:sldMk cId="1888863910" sldId="654"/>
            <ac:spMk id="463" creationId="{A9F508D9-B24B-47AB-AE81-03D1A58E61F0}"/>
          </ac:spMkLst>
        </pc:spChg>
        <pc:spChg chg="mod">
          <ac:chgData name="MANUEL ALBERTO GUEVARA  NAJARRO" userId="dc0839a7-ef25-445d-88fe-29223dfab4a5" providerId="ADAL" clId="{AAA2C151-2292-4488-865B-5027AEB9D1EE}" dt="2021-07-07T22:22:44.046" v="726" actId="207"/>
          <ac:spMkLst>
            <pc:docMk/>
            <pc:sldMk cId="1888863910" sldId="654"/>
            <ac:spMk id="464" creationId="{7471F446-4155-445F-91B7-744702962395}"/>
          </ac:spMkLst>
        </pc:spChg>
        <pc:spChg chg="mod">
          <ac:chgData name="MANUEL ALBERTO GUEVARA  NAJARRO" userId="dc0839a7-ef25-445d-88fe-29223dfab4a5" providerId="ADAL" clId="{AAA2C151-2292-4488-865B-5027AEB9D1EE}" dt="2021-07-07T22:22:44.046" v="726" actId="207"/>
          <ac:spMkLst>
            <pc:docMk/>
            <pc:sldMk cId="1888863910" sldId="654"/>
            <ac:spMk id="465" creationId="{2357E965-FD0C-4690-A14C-4122061562F2}"/>
          </ac:spMkLst>
        </pc:spChg>
        <pc:spChg chg="mod">
          <ac:chgData name="MANUEL ALBERTO GUEVARA  NAJARRO" userId="dc0839a7-ef25-445d-88fe-29223dfab4a5" providerId="ADAL" clId="{AAA2C151-2292-4488-865B-5027AEB9D1EE}" dt="2021-07-07T22:22:44.046" v="726" actId="207"/>
          <ac:spMkLst>
            <pc:docMk/>
            <pc:sldMk cId="1888863910" sldId="654"/>
            <ac:spMk id="466" creationId="{B9D129BD-0A05-4F01-B9B0-15FAEF70C646}"/>
          </ac:spMkLst>
        </pc:spChg>
        <pc:spChg chg="mod">
          <ac:chgData name="MANUEL ALBERTO GUEVARA  NAJARRO" userId="dc0839a7-ef25-445d-88fe-29223dfab4a5" providerId="ADAL" clId="{AAA2C151-2292-4488-865B-5027AEB9D1EE}" dt="2021-07-07T22:22:44.046" v="726" actId="207"/>
          <ac:spMkLst>
            <pc:docMk/>
            <pc:sldMk cId="1888863910" sldId="654"/>
            <ac:spMk id="467" creationId="{EFF60180-46D7-464B-BF70-3B56EF71CB15}"/>
          </ac:spMkLst>
        </pc:spChg>
        <pc:spChg chg="mod">
          <ac:chgData name="MANUEL ALBERTO GUEVARA  NAJARRO" userId="dc0839a7-ef25-445d-88fe-29223dfab4a5" providerId="ADAL" clId="{AAA2C151-2292-4488-865B-5027AEB9D1EE}" dt="2021-07-07T22:22:44.046" v="726" actId="207"/>
          <ac:spMkLst>
            <pc:docMk/>
            <pc:sldMk cId="1888863910" sldId="654"/>
            <ac:spMk id="468" creationId="{73721680-3910-48D9-A3AF-E3E9E61F54F6}"/>
          </ac:spMkLst>
        </pc:spChg>
        <pc:spChg chg="mod">
          <ac:chgData name="MANUEL ALBERTO GUEVARA  NAJARRO" userId="dc0839a7-ef25-445d-88fe-29223dfab4a5" providerId="ADAL" clId="{AAA2C151-2292-4488-865B-5027AEB9D1EE}" dt="2021-07-07T22:22:44.046" v="726" actId="207"/>
          <ac:spMkLst>
            <pc:docMk/>
            <pc:sldMk cId="1888863910" sldId="654"/>
            <ac:spMk id="469" creationId="{9687F647-FE54-4892-B5EA-8F229ACCD764}"/>
          </ac:spMkLst>
        </pc:spChg>
        <pc:spChg chg="mod">
          <ac:chgData name="MANUEL ALBERTO GUEVARA  NAJARRO" userId="dc0839a7-ef25-445d-88fe-29223dfab4a5" providerId="ADAL" clId="{AAA2C151-2292-4488-865B-5027AEB9D1EE}" dt="2021-07-07T22:22:44.046" v="726" actId="207"/>
          <ac:spMkLst>
            <pc:docMk/>
            <pc:sldMk cId="1888863910" sldId="654"/>
            <ac:spMk id="470" creationId="{BE35A0B9-2267-4388-92E9-41C94120F1D5}"/>
          </ac:spMkLst>
        </pc:spChg>
        <pc:spChg chg="mod">
          <ac:chgData name="MANUEL ALBERTO GUEVARA  NAJARRO" userId="dc0839a7-ef25-445d-88fe-29223dfab4a5" providerId="ADAL" clId="{AAA2C151-2292-4488-865B-5027AEB9D1EE}" dt="2021-07-07T22:22:44.046" v="726" actId="207"/>
          <ac:spMkLst>
            <pc:docMk/>
            <pc:sldMk cId="1888863910" sldId="654"/>
            <ac:spMk id="471" creationId="{0B4CA673-AB38-46F0-9910-5EFAAFEBFE06}"/>
          </ac:spMkLst>
        </pc:spChg>
        <pc:spChg chg="mod">
          <ac:chgData name="MANUEL ALBERTO GUEVARA  NAJARRO" userId="dc0839a7-ef25-445d-88fe-29223dfab4a5" providerId="ADAL" clId="{AAA2C151-2292-4488-865B-5027AEB9D1EE}" dt="2021-07-07T22:22:44.046" v="726" actId="207"/>
          <ac:spMkLst>
            <pc:docMk/>
            <pc:sldMk cId="1888863910" sldId="654"/>
            <ac:spMk id="472" creationId="{419066A4-BB8A-48A0-87EC-6F387F315199}"/>
          </ac:spMkLst>
        </pc:spChg>
        <pc:spChg chg="mod">
          <ac:chgData name="MANUEL ALBERTO GUEVARA  NAJARRO" userId="dc0839a7-ef25-445d-88fe-29223dfab4a5" providerId="ADAL" clId="{AAA2C151-2292-4488-865B-5027AEB9D1EE}" dt="2021-07-07T22:22:44.046" v="726" actId="207"/>
          <ac:spMkLst>
            <pc:docMk/>
            <pc:sldMk cId="1888863910" sldId="654"/>
            <ac:spMk id="473" creationId="{5E1350B0-D24E-464E-8F39-53965ECA6171}"/>
          </ac:spMkLst>
        </pc:spChg>
        <pc:spChg chg="mod">
          <ac:chgData name="MANUEL ALBERTO GUEVARA  NAJARRO" userId="dc0839a7-ef25-445d-88fe-29223dfab4a5" providerId="ADAL" clId="{AAA2C151-2292-4488-865B-5027AEB9D1EE}" dt="2021-07-07T22:22:44.046" v="726" actId="207"/>
          <ac:spMkLst>
            <pc:docMk/>
            <pc:sldMk cId="1888863910" sldId="654"/>
            <ac:spMk id="474" creationId="{3AE3FB96-3B47-4D58-B8BF-4816C6A10E69}"/>
          </ac:spMkLst>
        </pc:spChg>
        <pc:spChg chg="mod">
          <ac:chgData name="MANUEL ALBERTO GUEVARA  NAJARRO" userId="dc0839a7-ef25-445d-88fe-29223dfab4a5" providerId="ADAL" clId="{AAA2C151-2292-4488-865B-5027AEB9D1EE}" dt="2021-07-07T22:22:44.046" v="726" actId="207"/>
          <ac:spMkLst>
            <pc:docMk/>
            <pc:sldMk cId="1888863910" sldId="654"/>
            <ac:spMk id="475" creationId="{2886EEF5-5E26-4FE7-BAE2-CFEB17CA553D}"/>
          </ac:spMkLst>
        </pc:spChg>
        <pc:spChg chg="mod">
          <ac:chgData name="MANUEL ALBERTO GUEVARA  NAJARRO" userId="dc0839a7-ef25-445d-88fe-29223dfab4a5" providerId="ADAL" clId="{AAA2C151-2292-4488-865B-5027AEB9D1EE}" dt="2021-07-07T22:22:44.046" v="726" actId="207"/>
          <ac:spMkLst>
            <pc:docMk/>
            <pc:sldMk cId="1888863910" sldId="654"/>
            <ac:spMk id="476" creationId="{711560CB-7047-4570-80CC-9CA16E115230}"/>
          </ac:spMkLst>
        </pc:spChg>
        <pc:spChg chg="mod">
          <ac:chgData name="MANUEL ALBERTO GUEVARA  NAJARRO" userId="dc0839a7-ef25-445d-88fe-29223dfab4a5" providerId="ADAL" clId="{AAA2C151-2292-4488-865B-5027AEB9D1EE}" dt="2021-07-07T22:22:44.046" v="726" actId="207"/>
          <ac:spMkLst>
            <pc:docMk/>
            <pc:sldMk cId="1888863910" sldId="654"/>
            <ac:spMk id="477" creationId="{0E9C2DC3-834F-43A6-9BAD-D1FABFBFE71D}"/>
          </ac:spMkLst>
        </pc:spChg>
        <pc:spChg chg="mod">
          <ac:chgData name="MANUEL ALBERTO GUEVARA  NAJARRO" userId="dc0839a7-ef25-445d-88fe-29223dfab4a5" providerId="ADAL" clId="{AAA2C151-2292-4488-865B-5027AEB9D1EE}" dt="2021-07-07T22:22:44.046" v="726" actId="207"/>
          <ac:spMkLst>
            <pc:docMk/>
            <pc:sldMk cId="1888863910" sldId="654"/>
            <ac:spMk id="478" creationId="{0D6F5DB7-34DA-4AF8-9D31-DFC096C93A99}"/>
          </ac:spMkLst>
        </pc:spChg>
        <pc:spChg chg="mod">
          <ac:chgData name="MANUEL ALBERTO GUEVARA  NAJARRO" userId="dc0839a7-ef25-445d-88fe-29223dfab4a5" providerId="ADAL" clId="{AAA2C151-2292-4488-865B-5027AEB9D1EE}" dt="2021-07-07T22:22:44.046" v="726" actId="207"/>
          <ac:spMkLst>
            <pc:docMk/>
            <pc:sldMk cId="1888863910" sldId="654"/>
            <ac:spMk id="479" creationId="{A471251E-9379-408F-A393-7F1625CB2A9F}"/>
          </ac:spMkLst>
        </pc:spChg>
        <pc:spChg chg="mod">
          <ac:chgData name="MANUEL ALBERTO GUEVARA  NAJARRO" userId="dc0839a7-ef25-445d-88fe-29223dfab4a5" providerId="ADAL" clId="{AAA2C151-2292-4488-865B-5027AEB9D1EE}" dt="2021-07-07T22:22:44.046" v="726" actId="207"/>
          <ac:spMkLst>
            <pc:docMk/>
            <pc:sldMk cId="1888863910" sldId="654"/>
            <ac:spMk id="480" creationId="{1F0985C6-90CC-49ED-AD13-3D661B650658}"/>
          </ac:spMkLst>
        </pc:spChg>
        <pc:spChg chg="mod">
          <ac:chgData name="MANUEL ALBERTO GUEVARA  NAJARRO" userId="dc0839a7-ef25-445d-88fe-29223dfab4a5" providerId="ADAL" clId="{AAA2C151-2292-4488-865B-5027AEB9D1EE}" dt="2021-07-07T22:22:44.046" v="726" actId="207"/>
          <ac:spMkLst>
            <pc:docMk/>
            <pc:sldMk cId="1888863910" sldId="654"/>
            <ac:spMk id="481" creationId="{31E2FCFB-8501-4DC6-BCE0-EFAFC5C6D889}"/>
          </ac:spMkLst>
        </pc:spChg>
        <pc:spChg chg="mod">
          <ac:chgData name="MANUEL ALBERTO GUEVARA  NAJARRO" userId="dc0839a7-ef25-445d-88fe-29223dfab4a5" providerId="ADAL" clId="{AAA2C151-2292-4488-865B-5027AEB9D1EE}" dt="2021-07-07T22:22:44.046" v="726" actId="207"/>
          <ac:spMkLst>
            <pc:docMk/>
            <pc:sldMk cId="1888863910" sldId="654"/>
            <ac:spMk id="482" creationId="{F6421DF1-140E-4F38-9885-0FEFEE8300F8}"/>
          </ac:spMkLst>
        </pc:spChg>
        <pc:spChg chg="mod">
          <ac:chgData name="MANUEL ALBERTO GUEVARA  NAJARRO" userId="dc0839a7-ef25-445d-88fe-29223dfab4a5" providerId="ADAL" clId="{AAA2C151-2292-4488-865B-5027AEB9D1EE}" dt="2021-07-07T22:22:44.046" v="726" actId="207"/>
          <ac:spMkLst>
            <pc:docMk/>
            <pc:sldMk cId="1888863910" sldId="654"/>
            <ac:spMk id="483" creationId="{7ADD1889-97F5-4D89-A1A0-6B57118F5B3B}"/>
          </ac:spMkLst>
        </pc:spChg>
        <pc:spChg chg="mod">
          <ac:chgData name="MANUEL ALBERTO GUEVARA  NAJARRO" userId="dc0839a7-ef25-445d-88fe-29223dfab4a5" providerId="ADAL" clId="{AAA2C151-2292-4488-865B-5027AEB9D1EE}" dt="2021-07-07T22:22:44.046" v="726" actId="207"/>
          <ac:spMkLst>
            <pc:docMk/>
            <pc:sldMk cId="1888863910" sldId="654"/>
            <ac:spMk id="484" creationId="{3403498D-5D79-492F-9529-36F00BE34E3A}"/>
          </ac:spMkLst>
        </pc:spChg>
        <pc:spChg chg="mod">
          <ac:chgData name="MANUEL ALBERTO GUEVARA  NAJARRO" userId="dc0839a7-ef25-445d-88fe-29223dfab4a5" providerId="ADAL" clId="{AAA2C151-2292-4488-865B-5027AEB9D1EE}" dt="2021-07-07T22:22:44.046" v="726" actId="207"/>
          <ac:spMkLst>
            <pc:docMk/>
            <pc:sldMk cId="1888863910" sldId="654"/>
            <ac:spMk id="485" creationId="{A1D1B560-3672-4985-A4D4-3DA98EACF9E1}"/>
          </ac:spMkLst>
        </pc:spChg>
        <pc:spChg chg="mod">
          <ac:chgData name="MANUEL ALBERTO GUEVARA  NAJARRO" userId="dc0839a7-ef25-445d-88fe-29223dfab4a5" providerId="ADAL" clId="{AAA2C151-2292-4488-865B-5027AEB9D1EE}" dt="2021-07-07T22:22:44.046" v="726" actId="207"/>
          <ac:spMkLst>
            <pc:docMk/>
            <pc:sldMk cId="1888863910" sldId="654"/>
            <ac:spMk id="486" creationId="{40A4774C-EB64-4B58-BE24-08CA3A46F7CA}"/>
          </ac:spMkLst>
        </pc:spChg>
        <pc:spChg chg="mod">
          <ac:chgData name="MANUEL ALBERTO GUEVARA  NAJARRO" userId="dc0839a7-ef25-445d-88fe-29223dfab4a5" providerId="ADAL" clId="{AAA2C151-2292-4488-865B-5027AEB9D1EE}" dt="2021-07-07T22:22:44.046" v="726" actId="207"/>
          <ac:spMkLst>
            <pc:docMk/>
            <pc:sldMk cId="1888863910" sldId="654"/>
            <ac:spMk id="487" creationId="{DD6F0D13-E96A-43E3-B017-4A3B27F1C95B}"/>
          </ac:spMkLst>
        </pc:spChg>
        <pc:spChg chg="mod">
          <ac:chgData name="MANUEL ALBERTO GUEVARA  NAJARRO" userId="dc0839a7-ef25-445d-88fe-29223dfab4a5" providerId="ADAL" clId="{AAA2C151-2292-4488-865B-5027AEB9D1EE}" dt="2021-07-07T22:22:44.046" v="726" actId="207"/>
          <ac:spMkLst>
            <pc:docMk/>
            <pc:sldMk cId="1888863910" sldId="654"/>
            <ac:spMk id="488" creationId="{932E2358-50EC-43EB-B5D5-8192EC4E67A3}"/>
          </ac:spMkLst>
        </pc:spChg>
        <pc:spChg chg="mod">
          <ac:chgData name="MANUEL ALBERTO GUEVARA  NAJARRO" userId="dc0839a7-ef25-445d-88fe-29223dfab4a5" providerId="ADAL" clId="{AAA2C151-2292-4488-865B-5027AEB9D1EE}" dt="2021-07-07T22:22:44.046" v="726" actId="207"/>
          <ac:spMkLst>
            <pc:docMk/>
            <pc:sldMk cId="1888863910" sldId="654"/>
            <ac:spMk id="489" creationId="{43F56C98-BECF-4046-8BDF-343DA5A5B04D}"/>
          </ac:spMkLst>
        </pc:spChg>
        <pc:spChg chg="mod">
          <ac:chgData name="MANUEL ALBERTO GUEVARA  NAJARRO" userId="dc0839a7-ef25-445d-88fe-29223dfab4a5" providerId="ADAL" clId="{AAA2C151-2292-4488-865B-5027AEB9D1EE}" dt="2021-07-07T22:22:44.046" v="726" actId="207"/>
          <ac:spMkLst>
            <pc:docMk/>
            <pc:sldMk cId="1888863910" sldId="654"/>
            <ac:spMk id="490" creationId="{BC0DB977-5516-4817-8D63-809ADF0ECA71}"/>
          </ac:spMkLst>
        </pc:spChg>
        <pc:spChg chg="mod">
          <ac:chgData name="MANUEL ALBERTO GUEVARA  NAJARRO" userId="dc0839a7-ef25-445d-88fe-29223dfab4a5" providerId="ADAL" clId="{AAA2C151-2292-4488-865B-5027AEB9D1EE}" dt="2021-07-07T22:22:44.046" v="726" actId="207"/>
          <ac:spMkLst>
            <pc:docMk/>
            <pc:sldMk cId="1888863910" sldId="654"/>
            <ac:spMk id="491" creationId="{30E9C8C0-9057-4D4B-9468-B1047BDD3BB7}"/>
          </ac:spMkLst>
        </pc:spChg>
        <pc:spChg chg="mod">
          <ac:chgData name="MANUEL ALBERTO GUEVARA  NAJARRO" userId="dc0839a7-ef25-445d-88fe-29223dfab4a5" providerId="ADAL" clId="{AAA2C151-2292-4488-865B-5027AEB9D1EE}" dt="2021-07-07T22:22:44.046" v="726" actId="207"/>
          <ac:spMkLst>
            <pc:docMk/>
            <pc:sldMk cId="1888863910" sldId="654"/>
            <ac:spMk id="492" creationId="{C8128EC6-6EFC-49F9-A377-68CE4969A8AC}"/>
          </ac:spMkLst>
        </pc:spChg>
        <pc:spChg chg="mod">
          <ac:chgData name="MANUEL ALBERTO GUEVARA  NAJARRO" userId="dc0839a7-ef25-445d-88fe-29223dfab4a5" providerId="ADAL" clId="{AAA2C151-2292-4488-865B-5027AEB9D1EE}" dt="2021-07-07T22:22:44.046" v="726" actId="207"/>
          <ac:spMkLst>
            <pc:docMk/>
            <pc:sldMk cId="1888863910" sldId="654"/>
            <ac:spMk id="493" creationId="{9ACC357A-BAD0-4A56-94DE-FCBC494B2177}"/>
          </ac:spMkLst>
        </pc:spChg>
        <pc:spChg chg="mod">
          <ac:chgData name="MANUEL ALBERTO GUEVARA  NAJARRO" userId="dc0839a7-ef25-445d-88fe-29223dfab4a5" providerId="ADAL" clId="{AAA2C151-2292-4488-865B-5027AEB9D1EE}" dt="2021-07-07T22:22:44.046" v="726" actId="207"/>
          <ac:spMkLst>
            <pc:docMk/>
            <pc:sldMk cId="1888863910" sldId="654"/>
            <ac:spMk id="494" creationId="{2EF064AC-2672-414B-8AA7-9D8C148B07A3}"/>
          </ac:spMkLst>
        </pc:spChg>
        <pc:spChg chg="mod">
          <ac:chgData name="MANUEL ALBERTO GUEVARA  NAJARRO" userId="dc0839a7-ef25-445d-88fe-29223dfab4a5" providerId="ADAL" clId="{AAA2C151-2292-4488-865B-5027AEB9D1EE}" dt="2021-07-07T22:22:44.046" v="726" actId="207"/>
          <ac:spMkLst>
            <pc:docMk/>
            <pc:sldMk cId="1888863910" sldId="654"/>
            <ac:spMk id="495" creationId="{7E6DEC19-2E73-48F3-B0C8-24673786AD96}"/>
          </ac:spMkLst>
        </pc:spChg>
        <pc:spChg chg="mod">
          <ac:chgData name="MANUEL ALBERTO GUEVARA  NAJARRO" userId="dc0839a7-ef25-445d-88fe-29223dfab4a5" providerId="ADAL" clId="{AAA2C151-2292-4488-865B-5027AEB9D1EE}" dt="2021-07-07T22:22:44.046" v="726" actId="207"/>
          <ac:spMkLst>
            <pc:docMk/>
            <pc:sldMk cId="1888863910" sldId="654"/>
            <ac:spMk id="496" creationId="{3B8FC172-4F62-4065-BEB4-1B7108483064}"/>
          </ac:spMkLst>
        </pc:spChg>
        <pc:spChg chg="mod">
          <ac:chgData name="MANUEL ALBERTO GUEVARA  NAJARRO" userId="dc0839a7-ef25-445d-88fe-29223dfab4a5" providerId="ADAL" clId="{AAA2C151-2292-4488-865B-5027AEB9D1EE}" dt="2021-07-07T22:22:44.046" v="726" actId="207"/>
          <ac:spMkLst>
            <pc:docMk/>
            <pc:sldMk cId="1888863910" sldId="654"/>
            <ac:spMk id="497" creationId="{C83454CD-B0F6-44F4-A34B-1630AA009A2A}"/>
          </ac:spMkLst>
        </pc:spChg>
        <pc:spChg chg="mod">
          <ac:chgData name="MANUEL ALBERTO GUEVARA  NAJARRO" userId="dc0839a7-ef25-445d-88fe-29223dfab4a5" providerId="ADAL" clId="{AAA2C151-2292-4488-865B-5027AEB9D1EE}" dt="2021-07-07T22:22:44.046" v="726" actId="207"/>
          <ac:spMkLst>
            <pc:docMk/>
            <pc:sldMk cId="1888863910" sldId="654"/>
            <ac:spMk id="498" creationId="{DA5B1A87-5663-454D-8748-1CB085186566}"/>
          </ac:spMkLst>
        </pc:spChg>
        <pc:spChg chg="mod">
          <ac:chgData name="MANUEL ALBERTO GUEVARA  NAJARRO" userId="dc0839a7-ef25-445d-88fe-29223dfab4a5" providerId="ADAL" clId="{AAA2C151-2292-4488-865B-5027AEB9D1EE}" dt="2021-07-07T22:22:44.046" v="726" actId="207"/>
          <ac:spMkLst>
            <pc:docMk/>
            <pc:sldMk cId="1888863910" sldId="654"/>
            <ac:spMk id="499" creationId="{0E7DE45F-9D3C-48BE-88C8-2EF8700C8ED5}"/>
          </ac:spMkLst>
        </pc:spChg>
        <pc:spChg chg="mod">
          <ac:chgData name="MANUEL ALBERTO GUEVARA  NAJARRO" userId="dc0839a7-ef25-445d-88fe-29223dfab4a5" providerId="ADAL" clId="{AAA2C151-2292-4488-865B-5027AEB9D1EE}" dt="2021-07-07T22:22:44.046" v="726" actId="207"/>
          <ac:spMkLst>
            <pc:docMk/>
            <pc:sldMk cId="1888863910" sldId="654"/>
            <ac:spMk id="500" creationId="{544D9808-2631-49AE-B7BE-DC0612EA797F}"/>
          </ac:spMkLst>
        </pc:spChg>
        <pc:spChg chg="mod">
          <ac:chgData name="MANUEL ALBERTO GUEVARA  NAJARRO" userId="dc0839a7-ef25-445d-88fe-29223dfab4a5" providerId="ADAL" clId="{AAA2C151-2292-4488-865B-5027AEB9D1EE}" dt="2021-07-07T22:22:44.046" v="726" actId="207"/>
          <ac:spMkLst>
            <pc:docMk/>
            <pc:sldMk cId="1888863910" sldId="654"/>
            <ac:spMk id="501" creationId="{739D8EBC-3D27-4F6F-8D14-4A2E2929E16B}"/>
          </ac:spMkLst>
        </pc:spChg>
        <pc:spChg chg="mod">
          <ac:chgData name="MANUEL ALBERTO GUEVARA  NAJARRO" userId="dc0839a7-ef25-445d-88fe-29223dfab4a5" providerId="ADAL" clId="{AAA2C151-2292-4488-865B-5027AEB9D1EE}" dt="2021-07-07T22:22:44.046" v="726" actId="207"/>
          <ac:spMkLst>
            <pc:docMk/>
            <pc:sldMk cId="1888863910" sldId="654"/>
            <ac:spMk id="502" creationId="{86BDB4BC-E568-4D5E-BF8F-9F39DCCFB893}"/>
          </ac:spMkLst>
        </pc:spChg>
        <pc:spChg chg="mod">
          <ac:chgData name="MANUEL ALBERTO GUEVARA  NAJARRO" userId="dc0839a7-ef25-445d-88fe-29223dfab4a5" providerId="ADAL" clId="{AAA2C151-2292-4488-865B-5027AEB9D1EE}" dt="2021-07-07T22:22:44.046" v="726" actId="207"/>
          <ac:spMkLst>
            <pc:docMk/>
            <pc:sldMk cId="1888863910" sldId="654"/>
            <ac:spMk id="503" creationId="{E40C7901-7C60-4AF9-B652-E7D2A9974F91}"/>
          </ac:spMkLst>
        </pc:spChg>
        <pc:spChg chg="mod">
          <ac:chgData name="MANUEL ALBERTO GUEVARA  NAJARRO" userId="dc0839a7-ef25-445d-88fe-29223dfab4a5" providerId="ADAL" clId="{AAA2C151-2292-4488-865B-5027AEB9D1EE}" dt="2021-07-07T22:22:44.046" v="726" actId="207"/>
          <ac:spMkLst>
            <pc:docMk/>
            <pc:sldMk cId="1888863910" sldId="654"/>
            <ac:spMk id="504" creationId="{A4B38E64-304B-4111-930F-8423ACD9E8DA}"/>
          </ac:spMkLst>
        </pc:spChg>
        <pc:spChg chg="mod">
          <ac:chgData name="MANUEL ALBERTO GUEVARA  NAJARRO" userId="dc0839a7-ef25-445d-88fe-29223dfab4a5" providerId="ADAL" clId="{AAA2C151-2292-4488-865B-5027AEB9D1EE}" dt="2021-07-07T22:22:44.046" v="726" actId="207"/>
          <ac:spMkLst>
            <pc:docMk/>
            <pc:sldMk cId="1888863910" sldId="654"/>
            <ac:spMk id="505" creationId="{F777C875-61C6-484C-85E2-0A93C372B138}"/>
          </ac:spMkLst>
        </pc:spChg>
        <pc:spChg chg="mod">
          <ac:chgData name="MANUEL ALBERTO GUEVARA  NAJARRO" userId="dc0839a7-ef25-445d-88fe-29223dfab4a5" providerId="ADAL" clId="{AAA2C151-2292-4488-865B-5027AEB9D1EE}" dt="2021-07-07T22:22:44.046" v="726" actId="207"/>
          <ac:spMkLst>
            <pc:docMk/>
            <pc:sldMk cId="1888863910" sldId="654"/>
            <ac:spMk id="506" creationId="{2DF20425-2704-4AC0-AA3C-6C8307E65B84}"/>
          </ac:spMkLst>
        </pc:spChg>
        <pc:spChg chg="mod">
          <ac:chgData name="MANUEL ALBERTO GUEVARA  NAJARRO" userId="dc0839a7-ef25-445d-88fe-29223dfab4a5" providerId="ADAL" clId="{AAA2C151-2292-4488-865B-5027AEB9D1EE}" dt="2021-07-07T22:22:44.046" v="726" actId="207"/>
          <ac:spMkLst>
            <pc:docMk/>
            <pc:sldMk cId="1888863910" sldId="654"/>
            <ac:spMk id="507" creationId="{37D43BCF-7A67-4EFA-9DAD-6AC9CF7936EB}"/>
          </ac:spMkLst>
        </pc:spChg>
        <pc:spChg chg="mod">
          <ac:chgData name="MANUEL ALBERTO GUEVARA  NAJARRO" userId="dc0839a7-ef25-445d-88fe-29223dfab4a5" providerId="ADAL" clId="{AAA2C151-2292-4488-865B-5027AEB9D1EE}" dt="2021-07-07T22:22:44.046" v="726" actId="207"/>
          <ac:spMkLst>
            <pc:docMk/>
            <pc:sldMk cId="1888863910" sldId="654"/>
            <ac:spMk id="508" creationId="{2EFF861E-6FDB-4B66-AEAF-89D52343BC0B}"/>
          </ac:spMkLst>
        </pc:spChg>
        <pc:spChg chg="mod">
          <ac:chgData name="MANUEL ALBERTO GUEVARA  NAJARRO" userId="dc0839a7-ef25-445d-88fe-29223dfab4a5" providerId="ADAL" clId="{AAA2C151-2292-4488-865B-5027AEB9D1EE}" dt="2021-07-07T22:22:44.046" v="726" actId="207"/>
          <ac:spMkLst>
            <pc:docMk/>
            <pc:sldMk cId="1888863910" sldId="654"/>
            <ac:spMk id="509" creationId="{C2955957-57F3-41E5-BBF4-990727DA68F1}"/>
          </ac:spMkLst>
        </pc:spChg>
        <pc:spChg chg="mod">
          <ac:chgData name="MANUEL ALBERTO GUEVARA  NAJARRO" userId="dc0839a7-ef25-445d-88fe-29223dfab4a5" providerId="ADAL" clId="{AAA2C151-2292-4488-865B-5027AEB9D1EE}" dt="2021-07-07T22:22:44.046" v="726" actId="207"/>
          <ac:spMkLst>
            <pc:docMk/>
            <pc:sldMk cId="1888863910" sldId="654"/>
            <ac:spMk id="510" creationId="{08947D51-EF39-4EDF-8AD2-195859C8F917}"/>
          </ac:spMkLst>
        </pc:spChg>
        <pc:spChg chg="mod">
          <ac:chgData name="MANUEL ALBERTO GUEVARA  NAJARRO" userId="dc0839a7-ef25-445d-88fe-29223dfab4a5" providerId="ADAL" clId="{AAA2C151-2292-4488-865B-5027AEB9D1EE}" dt="2021-07-07T22:22:44.046" v="726" actId="207"/>
          <ac:spMkLst>
            <pc:docMk/>
            <pc:sldMk cId="1888863910" sldId="654"/>
            <ac:spMk id="511" creationId="{3A095196-F6F3-4776-8908-5245D8471D4D}"/>
          </ac:spMkLst>
        </pc:spChg>
        <pc:spChg chg="mod">
          <ac:chgData name="MANUEL ALBERTO GUEVARA  NAJARRO" userId="dc0839a7-ef25-445d-88fe-29223dfab4a5" providerId="ADAL" clId="{AAA2C151-2292-4488-865B-5027AEB9D1EE}" dt="2021-07-07T22:22:44.046" v="726" actId="207"/>
          <ac:spMkLst>
            <pc:docMk/>
            <pc:sldMk cId="1888863910" sldId="654"/>
            <ac:spMk id="512" creationId="{8D8119F9-B85A-4E92-B1A0-D93EDDAEE400}"/>
          </ac:spMkLst>
        </pc:spChg>
        <pc:spChg chg="mod">
          <ac:chgData name="MANUEL ALBERTO GUEVARA  NAJARRO" userId="dc0839a7-ef25-445d-88fe-29223dfab4a5" providerId="ADAL" clId="{AAA2C151-2292-4488-865B-5027AEB9D1EE}" dt="2021-07-07T22:22:44.046" v="726" actId="207"/>
          <ac:spMkLst>
            <pc:docMk/>
            <pc:sldMk cId="1888863910" sldId="654"/>
            <ac:spMk id="513" creationId="{F440D3EB-218D-450A-942D-127AD4F2636B}"/>
          </ac:spMkLst>
        </pc:spChg>
        <pc:spChg chg="mod">
          <ac:chgData name="MANUEL ALBERTO GUEVARA  NAJARRO" userId="dc0839a7-ef25-445d-88fe-29223dfab4a5" providerId="ADAL" clId="{AAA2C151-2292-4488-865B-5027AEB9D1EE}" dt="2021-07-07T22:22:44.046" v="726" actId="207"/>
          <ac:spMkLst>
            <pc:docMk/>
            <pc:sldMk cId="1888863910" sldId="654"/>
            <ac:spMk id="514" creationId="{161C3D28-48C8-478D-BD28-58422858BAE6}"/>
          </ac:spMkLst>
        </pc:spChg>
        <pc:spChg chg="mod">
          <ac:chgData name="MANUEL ALBERTO GUEVARA  NAJARRO" userId="dc0839a7-ef25-445d-88fe-29223dfab4a5" providerId="ADAL" clId="{AAA2C151-2292-4488-865B-5027AEB9D1EE}" dt="2021-07-07T22:22:44.046" v="726" actId="207"/>
          <ac:spMkLst>
            <pc:docMk/>
            <pc:sldMk cId="1888863910" sldId="654"/>
            <ac:spMk id="515" creationId="{727E03AF-BA04-42BC-950A-4BFFD5F6B906}"/>
          </ac:spMkLst>
        </pc:spChg>
        <pc:spChg chg="mod">
          <ac:chgData name="MANUEL ALBERTO GUEVARA  NAJARRO" userId="dc0839a7-ef25-445d-88fe-29223dfab4a5" providerId="ADAL" clId="{AAA2C151-2292-4488-865B-5027AEB9D1EE}" dt="2021-07-07T22:22:44.046" v="726" actId="207"/>
          <ac:spMkLst>
            <pc:docMk/>
            <pc:sldMk cId="1888863910" sldId="654"/>
            <ac:spMk id="516" creationId="{C24FC34D-E2A6-4278-8B81-3F57E008328B}"/>
          </ac:spMkLst>
        </pc:spChg>
        <pc:spChg chg="mod">
          <ac:chgData name="MANUEL ALBERTO GUEVARA  NAJARRO" userId="dc0839a7-ef25-445d-88fe-29223dfab4a5" providerId="ADAL" clId="{AAA2C151-2292-4488-865B-5027AEB9D1EE}" dt="2021-07-07T22:22:44.046" v="726" actId="207"/>
          <ac:spMkLst>
            <pc:docMk/>
            <pc:sldMk cId="1888863910" sldId="654"/>
            <ac:spMk id="517" creationId="{800ACEFF-65DD-41DE-9932-B438CE96E3B4}"/>
          </ac:spMkLst>
        </pc:spChg>
        <pc:spChg chg="mod">
          <ac:chgData name="MANUEL ALBERTO GUEVARA  NAJARRO" userId="dc0839a7-ef25-445d-88fe-29223dfab4a5" providerId="ADAL" clId="{AAA2C151-2292-4488-865B-5027AEB9D1EE}" dt="2021-07-07T22:22:44.046" v="726" actId="207"/>
          <ac:spMkLst>
            <pc:docMk/>
            <pc:sldMk cId="1888863910" sldId="654"/>
            <ac:spMk id="518" creationId="{EDBEFDEA-E271-4229-8A32-BE642F518D38}"/>
          </ac:spMkLst>
        </pc:spChg>
        <pc:spChg chg="mod">
          <ac:chgData name="MANUEL ALBERTO GUEVARA  NAJARRO" userId="dc0839a7-ef25-445d-88fe-29223dfab4a5" providerId="ADAL" clId="{AAA2C151-2292-4488-865B-5027AEB9D1EE}" dt="2021-07-07T22:22:44.046" v="726" actId="207"/>
          <ac:spMkLst>
            <pc:docMk/>
            <pc:sldMk cId="1888863910" sldId="654"/>
            <ac:spMk id="519" creationId="{DEA018C6-2512-46EA-855E-FA8F5F399B75}"/>
          </ac:spMkLst>
        </pc:spChg>
        <pc:spChg chg="mod">
          <ac:chgData name="MANUEL ALBERTO GUEVARA  NAJARRO" userId="dc0839a7-ef25-445d-88fe-29223dfab4a5" providerId="ADAL" clId="{AAA2C151-2292-4488-865B-5027AEB9D1EE}" dt="2021-07-07T22:22:44.046" v="726" actId="207"/>
          <ac:spMkLst>
            <pc:docMk/>
            <pc:sldMk cId="1888863910" sldId="654"/>
            <ac:spMk id="520" creationId="{A34F7687-ED3E-4BB6-A4EE-BFA6F67F07C6}"/>
          </ac:spMkLst>
        </pc:spChg>
        <pc:spChg chg="mod">
          <ac:chgData name="MANUEL ALBERTO GUEVARA  NAJARRO" userId="dc0839a7-ef25-445d-88fe-29223dfab4a5" providerId="ADAL" clId="{AAA2C151-2292-4488-865B-5027AEB9D1EE}" dt="2021-07-07T22:22:44.046" v="726" actId="207"/>
          <ac:spMkLst>
            <pc:docMk/>
            <pc:sldMk cId="1888863910" sldId="654"/>
            <ac:spMk id="521" creationId="{75A51C1F-5B65-4B24-BDC8-79581C04C090}"/>
          </ac:spMkLst>
        </pc:spChg>
        <pc:spChg chg="mod">
          <ac:chgData name="MANUEL ALBERTO GUEVARA  NAJARRO" userId="dc0839a7-ef25-445d-88fe-29223dfab4a5" providerId="ADAL" clId="{AAA2C151-2292-4488-865B-5027AEB9D1EE}" dt="2021-07-07T22:22:44.046" v="726" actId="207"/>
          <ac:spMkLst>
            <pc:docMk/>
            <pc:sldMk cId="1888863910" sldId="654"/>
            <ac:spMk id="522" creationId="{77BDA165-B45F-405B-8C72-1F63397E3420}"/>
          </ac:spMkLst>
        </pc:spChg>
        <pc:spChg chg="mod">
          <ac:chgData name="MANUEL ALBERTO GUEVARA  NAJARRO" userId="dc0839a7-ef25-445d-88fe-29223dfab4a5" providerId="ADAL" clId="{AAA2C151-2292-4488-865B-5027AEB9D1EE}" dt="2021-07-07T22:22:44.046" v="726" actId="207"/>
          <ac:spMkLst>
            <pc:docMk/>
            <pc:sldMk cId="1888863910" sldId="654"/>
            <ac:spMk id="523" creationId="{848B0B35-1E4A-4DD3-8571-43E5EB0A89B2}"/>
          </ac:spMkLst>
        </pc:spChg>
        <pc:spChg chg="mod">
          <ac:chgData name="MANUEL ALBERTO GUEVARA  NAJARRO" userId="dc0839a7-ef25-445d-88fe-29223dfab4a5" providerId="ADAL" clId="{AAA2C151-2292-4488-865B-5027AEB9D1EE}" dt="2021-07-07T22:22:44.046" v="726" actId="207"/>
          <ac:spMkLst>
            <pc:docMk/>
            <pc:sldMk cId="1888863910" sldId="654"/>
            <ac:spMk id="524" creationId="{8F41389F-4BB1-420F-A990-73E1342FF862}"/>
          </ac:spMkLst>
        </pc:spChg>
        <pc:spChg chg="mod">
          <ac:chgData name="MANUEL ALBERTO GUEVARA  NAJARRO" userId="dc0839a7-ef25-445d-88fe-29223dfab4a5" providerId="ADAL" clId="{AAA2C151-2292-4488-865B-5027AEB9D1EE}" dt="2021-07-07T22:22:44.046" v="726" actId="207"/>
          <ac:spMkLst>
            <pc:docMk/>
            <pc:sldMk cId="1888863910" sldId="654"/>
            <ac:spMk id="525" creationId="{0B6400DC-4C8C-423E-8190-445D95E17727}"/>
          </ac:spMkLst>
        </pc:spChg>
        <pc:spChg chg="mod">
          <ac:chgData name="MANUEL ALBERTO GUEVARA  NAJARRO" userId="dc0839a7-ef25-445d-88fe-29223dfab4a5" providerId="ADAL" clId="{AAA2C151-2292-4488-865B-5027AEB9D1EE}" dt="2021-07-07T22:22:44.046" v="726" actId="207"/>
          <ac:spMkLst>
            <pc:docMk/>
            <pc:sldMk cId="1888863910" sldId="654"/>
            <ac:spMk id="526" creationId="{E2D5F052-C1FE-4F0A-9F81-7FF2DF4D99DA}"/>
          </ac:spMkLst>
        </pc:spChg>
        <pc:spChg chg="mod">
          <ac:chgData name="MANUEL ALBERTO GUEVARA  NAJARRO" userId="dc0839a7-ef25-445d-88fe-29223dfab4a5" providerId="ADAL" clId="{AAA2C151-2292-4488-865B-5027AEB9D1EE}" dt="2021-07-07T22:22:44.046" v="726" actId="207"/>
          <ac:spMkLst>
            <pc:docMk/>
            <pc:sldMk cId="1888863910" sldId="654"/>
            <ac:spMk id="527" creationId="{9923A14C-08D7-4CD9-93F8-BC431B19BBF8}"/>
          </ac:spMkLst>
        </pc:spChg>
        <pc:spChg chg="mod">
          <ac:chgData name="MANUEL ALBERTO GUEVARA  NAJARRO" userId="dc0839a7-ef25-445d-88fe-29223dfab4a5" providerId="ADAL" clId="{AAA2C151-2292-4488-865B-5027AEB9D1EE}" dt="2021-07-07T22:22:44.046" v="726" actId="207"/>
          <ac:spMkLst>
            <pc:docMk/>
            <pc:sldMk cId="1888863910" sldId="654"/>
            <ac:spMk id="528" creationId="{41FF2A24-35D2-4A15-9A3B-492AB8A62EAD}"/>
          </ac:spMkLst>
        </pc:spChg>
        <pc:spChg chg="mod">
          <ac:chgData name="MANUEL ALBERTO GUEVARA  NAJARRO" userId="dc0839a7-ef25-445d-88fe-29223dfab4a5" providerId="ADAL" clId="{AAA2C151-2292-4488-865B-5027AEB9D1EE}" dt="2021-07-07T22:22:44.046" v="726" actId="207"/>
          <ac:spMkLst>
            <pc:docMk/>
            <pc:sldMk cId="1888863910" sldId="654"/>
            <ac:spMk id="529" creationId="{53152BE9-6A42-4F18-9482-253EA764F361}"/>
          </ac:spMkLst>
        </pc:spChg>
        <pc:spChg chg="mod">
          <ac:chgData name="MANUEL ALBERTO GUEVARA  NAJARRO" userId="dc0839a7-ef25-445d-88fe-29223dfab4a5" providerId="ADAL" clId="{AAA2C151-2292-4488-865B-5027AEB9D1EE}" dt="2021-07-07T22:22:44.046" v="726" actId="207"/>
          <ac:spMkLst>
            <pc:docMk/>
            <pc:sldMk cId="1888863910" sldId="654"/>
            <ac:spMk id="530" creationId="{876F3D37-B019-424B-AB18-4C5C237F4961}"/>
          </ac:spMkLst>
        </pc:spChg>
        <pc:spChg chg="mod">
          <ac:chgData name="MANUEL ALBERTO GUEVARA  NAJARRO" userId="dc0839a7-ef25-445d-88fe-29223dfab4a5" providerId="ADAL" clId="{AAA2C151-2292-4488-865B-5027AEB9D1EE}" dt="2021-07-07T22:22:44.046" v="726" actId="207"/>
          <ac:spMkLst>
            <pc:docMk/>
            <pc:sldMk cId="1888863910" sldId="654"/>
            <ac:spMk id="531" creationId="{201EF4A6-2E45-4344-B9B5-F9AA7393257E}"/>
          </ac:spMkLst>
        </pc:spChg>
        <pc:spChg chg="mod">
          <ac:chgData name="MANUEL ALBERTO GUEVARA  NAJARRO" userId="dc0839a7-ef25-445d-88fe-29223dfab4a5" providerId="ADAL" clId="{AAA2C151-2292-4488-865B-5027AEB9D1EE}" dt="2021-07-07T22:22:44.046" v="726" actId="207"/>
          <ac:spMkLst>
            <pc:docMk/>
            <pc:sldMk cId="1888863910" sldId="654"/>
            <ac:spMk id="532" creationId="{22A9AEEB-AA8B-45E1-B9D7-25D1E2038B86}"/>
          </ac:spMkLst>
        </pc:spChg>
        <pc:spChg chg="mod">
          <ac:chgData name="MANUEL ALBERTO GUEVARA  NAJARRO" userId="dc0839a7-ef25-445d-88fe-29223dfab4a5" providerId="ADAL" clId="{AAA2C151-2292-4488-865B-5027AEB9D1EE}" dt="2021-07-07T22:22:44.046" v="726" actId="207"/>
          <ac:spMkLst>
            <pc:docMk/>
            <pc:sldMk cId="1888863910" sldId="654"/>
            <ac:spMk id="533" creationId="{C7E4AF0F-00AF-4BD7-A1D5-772F4F38FA65}"/>
          </ac:spMkLst>
        </pc:spChg>
        <pc:spChg chg="mod">
          <ac:chgData name="MANUEL ALBERTO GUEVARA  NAJARRO" userId="dc0839a7-ef25-445d-88fe-29223dfab4a5" providerId="ADAL" clId="{AAA2C151-2292-4488-865B-5027AEB9D1EE}" dt="2021-07-07T22:22:44.046" v="726" actId="207"/>
          <ac:spMkLst>
            <pc:docMk/>
            <pc:sldMk cId="1888863910" sldId="654"/>
            <ac:spMk id="534" creationId="{72649D9D-E299-4D31-8790-952D4697817B}"/>
          </ac:spMkLst>
        </pc:spChg>
        <pc:spChg chg="mod">
          <ac:chgData name="MANUEL ALBERTO GUEVARA  NAJARRO" userId="dc0839a7-ef25-445d-88fe-29223dfab4a5" providerId="ADAL" clId="{AAA2C151-2292-4488-865B-5027AEB9D1EE}" dt="2021-07-07T22:22:44.046" v="726" actId="207"/>
          <ac:spMkLst>
            <pc:docMk/>
            <pc:sldMk cId="1888863910" sldId="654"/>
            <ac:spMk id="535" creationId="{A668CC38-B505-4C0C-850B-79573648597C}"/>
          </ac:spMkLst>
        </pc:spChg>
        <pc:spChg chg="mod">
          <ac:chgData name="MANUEL ALBERTO GUEVARA  NAJARRO" userId="dc0839a7-ef25-445d-88fe-29223dfab4a5" providerId="ADAL" clId="{AAA2C151-2292-4488-865B-5027AEB9D1EE}" dt="2021-07-07T22:22:44.046" v="726" actId="207"/>
          <ac:spMkLst>
            <pc:docMk/>
            <pc:sldMk cId="1888863910" sldId="654"/>
            <ac:spMk id="536" creationId="{42C67770-EA1A-4DEB-A849-DEA03BF8EB13}"/>
          </ac:spMkLst>
        </pc:spChg>
        <pc:spChg chg="mod">
          <ac:chgData name="MANUEL ALBERTO GUEVARA  NAJARRO" userId="dc0839a7-ef25-445d-88fe-29223dfab4a5" providerId="ADAL" clId="{AAA2C151-2292-4488-865B-5027AEB9D1EE}" dt="2021-07-07T22:22:44.046" v="726" actId="207"/>
          <ac:spMkLst>
            <pc:docMk/>
            <pc:sldMk cId="1888863910" sldId="654"/>
            <ac:spMk id="537" creationId="{45E310E0-8CAA-4399-A3F3-95C0B772C70D}"/>
          </ac:spMkLst>
        </pc:spChg>
        <pc:spChg chg="mod">
          <ac:chgData name="MANUEL ALBERTO GUEVARA  NAJARRO" userId="dc0839a7-ef25-445d-88fe-29223dfab4a5" providerId="ADAL" clId="{AAA2C151-2292-4488-865B-5027AEB9D1EE}" dt="2021-07-07T22:22:44.046" v="726" actId="207"/>
          <ac:spMkLst>
            <pc:docMk/>
            <pc:sldMk cId="1888863910" sldId="654"/>
            <ac:spMk id="538" creationId="{A367AAC1-3CDD-4449-8C31-0C96F280F05D}"/>
          </ac:spMkLst>
        </pc:spChg>
        <pc:spChg chg="mod">
          <ac:chgData name="MANUEL ALBERTO GUEVARA  NAJARRO" userId="dc0839a7-ef25-445d-88fe-29223dfab4a5" providerId="ADAL" clId="{AAA2C151-2292-4488-865B-5027AEB9D1EE}" dt="2021-07-07T22:22:44.046" v="726" actId="207"/>
          <ac:spMkLst>
            <pc:docMk/>
            <pc:sldMk cId="1888863910" sldId="654"/>
            <ac:spMk id="539" creationId="{D89A1C5E-3A30-4A8B-A24A-67E9696BD8CA}"/>
          </ac:spMkLst>
        </pc:spChg>
        <pc:spChg chg="mod">
          <ac:chgData name="MANUEL ALBERTO GUEVARA  NAJARRO" userId="dc0839a7-ef25-445d-88fe-29223dfab4a5" providerId="ADAL" clId="{AAA2C151-2292-4488-865B-5027AEB9D1EE}" dt="2021-07-07T22:22:44.046" v="726" actId="207"/>
          <ac:spMkLst>
            <pc:docMk/>
            <pc:sldMk cId="1888863910" sldId="654"/>
            <ac:spMk id="540" creationId="{BBA71EFF-EA1A-4BD6-902E-8EB19D5025A1}"/>
          </ac:spMkLst>
        </pc:spChg>
        <pc:spChg chg="mod">
          <ac:chgData name="MANUEL ALBERTO GUEVARA  NAJARRO" userId="dc0839a7-ef25-445d-88fe-29223dfab4a5" providerId="ADAL" clId="{AAA2C151-2292-4488-865B-5027AEB9D1EE}" dt="2021-07-07T22:22:44.046" v="726" actId="207"/>
          <ac:spMkLst>
            <pc:docMk/>
            <pc:sldMk cId="1888863910" sldId="654"/>
            <ac:spMk id="541" creationId="{99260809-752A-4E9A-8A90-C54F988B35D7}"/>
          </ac:spMkLst>
        </pc:spChg>
        <pc:spChg chg="mod">
          <ac:chgData name="MANUEL ALBERTO GUEVARA  NAJARRO" userId="dc0839a7-ef25-445d-88fe-29223dfab4a5" providerId="ADAL" clId="{AAA2C151-2292-4488-865B-5027AEB9D1EE}" dt="2021-07-07T22:22:44.046" v="726" actId="207"/>
          <ac:spMkLst>
            <pc:docMk/>
            <pc:sldMk cId="1888863910" sldId="654"/>
            <ac:spMk id="542" creationId="{2808D9C0-30C7-4E81-8B36-0D558DC6C7C3}"/>
          </ac:spMkLst>
        </pc:spChg>
        <pc:spChg chg="mod">
          <ac:chgData name="MANUEL ALBERTO GUEVARA  NAJARRO" userId="dc0839a7-ef25-445d-88fe-29223dfab4a5" providerId="ADAL" clId="{AAA2C151-2292-4488-865B-5027AEB9D1EE}" dt="2021-07-07T22:22:44.046" v="726" actId="207"/>
          <ac:spMkLst>
            <pc:docMk/>
            <pc:sldMk cId="1888863910" sldId="654"/>
            <ac:spMk id="543" creationId="{B3674F81-3E63-4486-8C27-F5864B577877}"/>
          </ac:spMkLst>
        </pc:spChg>
        <pc:spChg chg="mod">
          <ac:chgData name="MANUEL ALBERTO GUEVARA  NAJARRO" userId="dc0839a7-ef25-445d-88fe-29223dfab4a5" providerId="ADAL" clId="{AAA2C151-2292-4488-865B-5027AEB9D1EE}" dt="2021-07-07T22:22:44.046" v="726" actId="207"/>
          <ac:spMkLst>
            <pc:docMk/>
            <pc:sldMk cId="1888863910" sldId="654"/>
            <ac:spMk id="544" creationId="{C377749A-F779-4A71-B22E-DE2A5B24B529}"/>
          </ac:spMkLst>
        </pc:spChg>
        <pc:spChg chg="mod">
          <ac:chgData name="MANUEL ALBERTO GUEVARA  NAJARRO" userId="dc0839a7-ef25-445d-88fe-29223dfab4a5" providerId="ADAL" clId="{AAA2C151-2292-4488-865B-5027AEB9D1EE}" dt="2021-07-07T22:22:44.046" v="726" actId="207"/>
          <ac:spMkLst>
            <pc:docMk/>
            <pc:sldMk cId="1888863910" sldId="654"/>
            <ac:spMk id="545" creationId="{89C7C67F-E714-4BE9-BDAF-C2D41CACC752}"/>
          </ac:spMkLst>
        </pc:spChg>
        <pc:spChg chg="add mod topLvl">
          <ac:chgData name="MANUEL ALBERTO GUEVARA  NAJARRO" userId="dc0839a7-ef25-445d-88fe-29223dfab4a5" providerId="ADAL" clId="{AAA2C151-2292-4488-865B-5027AEB9D1EE}" dt="2021-07-07T22:23:10.475" v="729" actId="2711"/>
          <ac:spMkLst>
            <pc:docMk/>
            <pc:sldMk cId="1888863910" sldId="654"/>
            <ac:spMk id="546" creationId="{DB2792DD-FCB2-4769-94F9-B6757C26F333}"/>
          </ac:spMkLst>
        </pc:spChg>
        <pc:spChg chg="add mod topLvl">
          <ac:chgData name="MANUEL ALBERTO GUEVARA  NAJARRO" userId="dc0839a7-ef25-445d-88fe-29223dfab4a5" providerId="ADAL" clId="{AAA2C151-2292-4488-865B-5027AEB9D1EE}" dt="2021-07-07T22:23:10.475" v="729" actId="2711"/>
          <ac:spMkLst>
            <pc:docMk/>
            <pc:sldMk cId="1888863910" sldId="654"/>
            <ac:spMk id="547" creationId="{F7E335F9-D4F3-4B94-955D-D03D9BAC88C8}"/>
          </ac:spMkLst>
        </pc:spChg>
        <pc:spChg chg="add mod">
          <ac:chgData name="MANUEL ALBERTO GUEVARA  NAJARRO" userId="dc0839a7-ef25-445d-88fe-29223dfab4a5" providerId="ADAL" clId="{AAA2C151-2292-4488-865B-5027AEB9D1EE}" dt="2021-07-07T22:21:59.449" v="609" actId="207"/>
          <ac:spMkLst>
            <pc:docMk/>
            <pc:sldMk cId="1888863910" sldId="654"/>
            <ac:spMk id="549" creationId="{8C99B762-CEF7-4CE8-BB7D-0042AA0FA4C3}"/>
          </ac:spMkLst>
        </pc:spChg>
        <pc:spChg chg="add mod">
          <ac:chgData name="MANUEL ALBERTO GUEVARA  NAJARRO" userId="dc0839a7-ef25-445d-88fe-29223dfab4a5" providerId="ADAL" clId="{AAA2C151-2292-4488-865B-5027AEB9D1EE}" dt="2021-07-07T22:21:59.449" v="609" actId="207"/>
          <ac:spMkLst>
            <pc:docMk/>
            <pc:sldMk cId="1888863910" sldId="654"/>
            <ac:spMk id="550" creationId="{30FC86F4-840D-4921-8335-4EBCB584B353}"/>
          </ac:spMkLst>
        </pc:spChg>
        <pc:spChg chg="add mod">
          <ac:chgData name="MANUEL ALBERTO GUEVARA  NAJARRO" userId="dc0839a7-ef25-445d-88fe-29223dfab4a5" providerId="ADAL" clId="{AAA2C151-2292-4488-865B-5027AEB9D1EE}" dt="2021-07-07T22:21:59.449" v="609" actId="207"/>
          <ac:spMkLst>
            <pc:docMk/>
            <pc:sldMk cId="1888863910" sldId="654"/>
            <ac:spMk id="551" creationId="{838E2E94-861B-4051-AA37-68485269BF59}"/>
          </ac:spMkLst>
        </pc:spChg>
        <pc:spChg chg="add mod">
          <ac:chgData name="MANUEL ALBERTO GUEVARA  NAJARRO" userId="dc0839a7-ef25-445d-88fe-29223dfab4a5" providerId="ADAL" clId="{AAA2C151-2292-4488-865B-5027AEB9D1EE}" dt="2021-07-07T22:21:59.449" v="609" actId="207"/>
          <ac:spMkLst>
            <pc:docMk/>
            <pc:sldMk cId="1888863910" sldId="654"/>
            <ac:spMk id="552" creationId="{AA0E53D4-E39F-4408-B9A8-122277BF6E73}"/>
          </ac:spMkLst>
        </pc:spChg>
        <pc:grpChg chg="add del mod topLvl">
          <ac:chgData name="MANUEL ALBERTO GUEVARA  NAJARRO" userId="dc0839a7-ef25-445d-88fe-29223dfab4a5" providerId="ADAL" clId="{AAA2C151-2292-4488-865B-5027AEB9D1EE}" dt="2021-07-07T22:20:48.298" v="566" actId="165"/>
          <ac:grpSpMkLst>
            <pc:docMk/>
            <pc:sldMk cId="1888863910" sldId="654"/>
            <ac:grpSpMk id="8" creationId="{165A2101-76CE-46A5-9103-57480C4324E9}"/>
          </ac:grpSpMkLst>
        </pc:grpChg>
        <pc:grpChg chg="mod topLvl">
          <ac:chgData name="MANUEL ALBERTO GUEVARA  NAJARRO" userId="dc0839a7-ef25-445d-88fe-29223dfab4a5" providerId="ADAL" clId="{AAA2C151-2292-4488-865B-5027AEB9D1EE}" dt="2021-07-07T22:22:37.807" v="725" actId="207"/>
          <ac:grpSpMkLst>
            <pc:docMk/>
            <pc:sldMk cId="1888863910" sldId="654"/>
            <ac:grpSpMk id="9" creationId="{92F04F9A-201B-4EE1-84C7-5FDE77F3DC0C}"/>
          </ac:grpSpMkLst>
        </pc:grpChg>
        <pc:grpChg chg="del mod topLvl">
          <ac:chgData name="MANUEL ALBERTO GUEVARA  NAJARRO" userId="dc0839a7-ef25-445d-88fe-29223dfab4a5" providerId="ADAL" clId="{AAA2C151-2292-4488-865B-5027AEB9D1EE}" dt="2021-07-07T22:21:01.674" v="574" actId="478"/>
          <ac:grpSpMkLst>
            <pc:docMk/>
            <pc:sldMk cId="1888863910" sldId="654"/>
            <ac:grpSpMk id="10" creationId="{3A6888C5-5C9F-434A-BDB1-359AF57DA39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143" creationId="{8D0EB140-D483-4B9A-A204-7498D200D513}"/>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144" creationId="{26665CE8-728D-41B5-9C93-535D498B0FC8}"/>
          </ac:grpSpMkLst>
        </pc:grpChg>
        <pc:grpChg chg="del mod topLvl">
          <ac:chgData name="MANUEL ALBERTO GUEVARA  NAJARRO" userId="dc0839a7-ef25-445d-88fe-29223dfab4a5" providerId="ADAL" clId="{AAA2C151-2292-4488-865B-5027AEB9D1EE}" dt="2021-07-07T22:21:02.461" v="575" actId="478"/>
          <ac:grpSpMkLst>
            <pc:docMk/>
            <pc:sldMk cId="1888863910" sldId="654"/>
            <ac:grpSpMk id="145" creationId="{F87D9B9F-DD82-46AC-A222-83D73EEA836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279" creationId="{DAB9C4FA-DE53-4A9D-AB55-CB49CAF990E2}"/>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280" creationId="{B3BB45DF-C290-4C47-A9C9-C0E4124BD80B}"/>
          </ac:grpSpMkLst>
        </pc:grpChg>
        <pc:grpChg chg="del mod topLvl">
          <ac:chgData name="MANUEL ALBERTO GUEVARA  NAJARRO" userId="dc0839a7-ef25-445d-88fe-29223dfab4a5" providerId="ADAL" clId="{AAA2C151-2292-4488-865B-5027AEB9D1EE}" dt="2021-07-07T22:21:03.217" v="576" actId="478"/>
          <ac:grpSpMkLst>
            <pc:docMk/>
            <pc:sldMk cId="1888863910" sldId="654"/>
            <ac:grpSpMk id="281" creationId="{65F46213-5A94-46E8-95F3-CDBF12C0D745}"/>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416" creationId="{5B8336F6-CF08-4BE6-8049-BB88A8735875}"/>
          </ac:grpSpMkLst>
        </pc:grpChg>
        <pc:grpChg chg="mod topLvl">
          <ac:chgData name="MANUEL ALBERTO GUEVARA  NAJARRO" userId="dc0839a7-ef25-445d-88fe-29223dfab4a5" providerId="ADAL" clId="{AAA2C151-2292-4488-865B-5027AEB9D1EE}" dt="2021-07-07T22:22:44.046" v="726" actId="207"/>
          <ac:grpSpMkLst>
            <pc:docMk/>
            <pc:sldMk cId="1888863910" sldId="654"/>
            <ac:grpSpMk id="417" creationId="{DC327922-FFD9-4D3F-B570-05CBE39111B6}"/>
          </ac:grpSpMkLst>
        </pc:grpChg>
        <pc:grpChg chg="del mod topLvl">
          <ac:chgData name="MANUEL ALBERTO GUEVARA  NAJARRO" userId="dc0839a7-ef25-445d-88fe-29223dfab4a5" providerId="ADAL" clId="{AAA2C151-2292-4488-865B-5027AEB9D1EE}" dt="2021-07-07T22:21:03.603" v="577" actId="478"/>
          <ac:grpSpMkLst>
            <pc:docMk/>
            <pc:sldMk cId="1888863910" sldId="654"/>
            <ac:grpSpMk id="418" creationId="{B8C39FA8-3AF7-4D9A-ABEE-C7777ADF31A1}"/>
          </ac:grpSpMkLst>
        </pc:grpChg>
        <pc:grpChg chg="add del mod">
          <ac:chgData name="MANUEL ALBERTO GUEVARA  NAJARRO" userId="dc0839a7-ef25-445d-88fe-29223dfab4a5" providerId="ADAL" clId="{AAA2C151-2292-4488-865B-5027AEB9D1EE}" dt="2021-07-07T22:15:11.538" v="363" actId="165"/>
          <ac:grpSpMkLst>
            <pc:docMk/>
            <pc:sldMk cId="1888863910" sldId="654"/>
            <ac:grpSpMk id="548" creationId="{05FCCCFE-2957-4DC0-A383-AFE32EE06EC1}"/>
          </ac:grpSpMkLst>
        </pc:grpChg>
      </pc:sldChg>
      <pc:sldChg chg="addSp delSp modSp add mod">
        <pc:chgData name="MANUEL ALBERTO GUEVARA  NAJARRO" userId="dc0839a7-ef25-445d-88fe-29223dfab4a5" providerId="ADAL" clId="{AAA2C151-2292-4488-865B-5027AEB9D1EE}" dt="2021-07-07T22:23:16.830" v="730" actId="2711"/>
        <pc:sldMkLst>
          <pc:docMk/>
          <pc:sldMk cId="3433417451" sldId="655"/>
        </pc:sldMkLst>
        <pc:spChg chg="mod">
          <ac:chgData name="MANUEL ALBERTO GUEVARA  NAJARRO" userId="dc0839a7-ef25-445d-88fe-29223dfab4a5" providerId="ADAL" clId="{AAA2C151-2292-4488-865B-5027AEB9D1EE}" dt="2021-07-07T22:19:56.247" v="537" actId="1076"/>
          <ac:spMkLst>
            <pc:docMk/>
            <pc:sldMk cId="3433417451" sldId="655"/>
            <ac:spMk id="2" creationId="{1BDA6900-A986-478E-86FB-8F9067976C7E}"/>
          </ac:spMkLst>
        </pc:spChg>
        <pc:spChg chg="mod">
          <ac:chgData name="MANUEL ALBERTO GUEVARA  NAJARRO" userId="dc0839a7-ef25-445d-88fe-29223dfab4a5" providerId="ADAL" clId="{AAA2C151-2292-4488-865B-5027AEB9D1EE}" dt="2021-07-07T22:20:01.925" v="538" actId="165"/>
          <ac:spMkLst>
            <pc:docMk/>
            <pc:sldMk cId="3433417451" sldId="655"/>
            <ac:spMk id="11" creationId="{AA1823F5-7857-49B1-B16E-554468E45D67}"/>
          </ac:spMkLst>
        </pc:spChg>
        <pc:spChg chg="mod">
          <ac:chgData name="MANUEL ALBERTO GUEVARA  NAJARRO" userId="dc0839a7-ef25-445d-88fe-29223dfab4a5" providerId="ADAL" clId="{AAA2C151-2292-4488-865B-5027AEB9D1EE}" dt="2021-07-07T22:20:01.925" v="538" actId="165"/>
          <ac:spMkLst>
            <pc:docMk/>
            <pc:sldMk cId="3433417451" sldId="655"/>
            <ac:spMk id="12" creationId="{F099BFBD-B0B1-4921-ACE4-BB5DB0492E1C}"/>
          </ac:spMkLst>
        </pc:spChg>
        <pc:spChg chg="mod">
          <ac:chgData name="MANUEL ALBERTO GUEVARA  NAJARRO" userId="dc0839a7-ef25-445d-88fe-29223dfab4a5" providerId="ADAL" clId="{AAA2C151-2292-4488-865B-5027AEB9D1EE}" dt="2021-07-07T22:20:01.925" v="538" actId="165"/>
          <ac:spMkLst>
            <pc:docMk/>
            <pc:sldMk cId="3433417451" sldId="655"/>
            <ac:spMk id="13" creationId="{F0696FDB-A0A7-420B-AC4B-9F07B2D7BCE2}"/>
          </ac:spMkLst>
        </pc:spChg>
        <pc:spChg chg="mod">
          <ac:chgData name="MANUEL ALBERTO GUEVARA  NAJARRO" userId="dc0839a7-ef25-445d-88fe-29223dfab4a5" providerId="ADAL" clId="{AAA2C151-2292-4488-865B-5027AEB9D1EE}" dt="2021-07-07T22:20:01.925" v="538" actId="165"/>
          <ac:spMkLst>
            <pc:docMk/>
            <pc:sldMk cId="3433417451" sldId="655"/>
            <ac:spMk id="14" creationId="{F182B165-6683-4D1F-94B5-E4D4F5B129FA}"/>
          </ac:spMkLst>
        </pc:spChg>
        <pc:spChg chg="mod">
          <ac:chgData name="MANUEL ALBERTO GUEVARA  NAJARRO" userId="dc0839a7-ef25-445d-88fe-29223dfab4a5" providerId="ADAL" clId="{AAA2C151-2292-4488-865B-5027AEB9D1EE}" dt="2021-07-07T22:20:01.925" v="538" actId="165"/>
          <ac:spMkLst>
            <pc:docMk/>
            <pc:sldMk cId="3433417451" sldId="655"/>
            <ac:spMk id="15" creationId="{5D5C952F-53EA-4938-A45A-9DF1F0C6779C}"/>
          </ac:spMkLst>
        </pc:spChg>
        <pc:spChg chg="mod">
          <ac:chgData name="MANUEL ALBERTO GUEVARA  NAJARRO" userId="dc0839a7-ef25-445d-88fe-29223dfab4a5" providerId="ADAL" clId="{AAA2C151-2292-4488-865B-5027AEB9D1EE}" dt="2021-07-07T22:20:01.925" v="538" actId="165"/>
          <ac:spMkLst>
            <pc:docMk/>
            <pc:sldMk cId="3433417451" sldId="655"/>
            <ac:spMk id="16" creationId="{A7030AF5-D1D7-41A0-9E98-1A5F286FE7BE}"/>
          </ac:spMkLst>
        </pc:spChg>
        <pc:spChg chg="mod">
          <ac:chgData name="MANUEL ALBERTO GUEVARA  NAJARRO" userId="dc0839a7-ef25-445d-88fe-29223dfab4a5" providerId="ADAL" clId="{AAA2C151-2292-4488-865B-5027AEB9D1EE}" dt="2021-07-07T22:20:01.925" v="538" actId="165"/>
          <ac:spMkLst>
            <pc:docMk/>
            <pc:sldMk cId="3433417451" sldId="655"/>
            <ac:spMk id="17" creationId="{937694B8-FE91-4D0F-A405-CABD1E7FA890}"/>
          </ac:spMkLst>
        </pc:spChg>
        <pc:spChg chg="mod">
          <ac:chgData name="MANUEL ALBERTO GUEVARA  NAJARRO" userId="dc0839a7-ef25-445d-88fe-29223dfab4a5" providerId="ADAL" clId="{AAA2C151-2292-4488-865B-5027AEB9D1EE}" dt="2021-07-07T22:20:01.925" v="538" actId="165"/>
          <ac:spMkLst>
            <pc:docMk/>
            <pc:sldMk cId="3433417451" sldId="655"/>
            <ac:spMk id="18" creationId="{38C9541D-FAED-46C9-8738-33FF6CCD6323}"/>
          </ac:spMkLst>
        </pc:spChg>
        <pc:spChg chg="mod">
          <ac:chgData name="MANUEL ALBERTO GUEVARA  NAJARRO" userId="dc0839a7-ef25-445d-88fe-29223dfab4a5" providerId="ADAL" clId="{AAA2C151-2292-4488-865B-5027AEB9D1EE}" dt="2021-07-07T22:20:01.925" v="538" actId="165"/>
          <ac:spMkLst>
            <pc:docMk/>
            <pc:sldMk cId="3433417451" sldId="655"/>
            <ac:spMk id="19" creationId="{F9E97DC8-D560-4805-ADD3-A2F4D99ABBA2}"/>
          </ac:spMkLst>
        </pc:spChg>
        <pc:spChg chg="mod">
          <ac:chgData name="MANUEL ALBERTO GUEVARA  NAJARRO" userId="dc0839a7-ef25-445d-88fe-29223dfab4a5" providerId="ADAL" clId="{AAA2C151-2292-4488-865B-5027AEB9D1EE}" dt="2021-07-07T22:20:04.539" v="539" actId="207"/>
          <ac:spMkLst>
            <pc:docMk/>
            <pc:sldMk cId="3433417451" sldId="655"/>
            <ac:spMk id="20" creationId="{DA319159-E783-4A3A-AA4B-FD71C85F869B}"/>
          </ac:spMkLst>
        </pc:spChg>
        <pc:spChg chg="mod">
          <ac:chgData name="MANUEL ALBERTO GUEVARA  NAJARRO" userId="dc0839a7-ef25-445d-88fe-29223dfab4a5" providerId="ADAL" clId="{AAA2C151-2292-4488-865B-5027AEB9D1EE}" dt="2021-07-07T22:20:04.539" v="539" actId="207"/>
          <ac:spMkLst>
            <pc:docMk/>
            <pc:sldMk cId="3433417451" sldId="655"/>
            <ac:spMk id="21" creationId="{0DC6C185-F452-4B85-8A19-33C8C034D4F9}"/>
          </ac:spMkLst>
        </pc:spChg>
        <pc:spChg chg="mod">
          <ac:chgData name="MANUEL ALBERTO GUEVARA  NAJARRO" userId="dc0839a7-ef25-445d-88fe-29223dfab4a5" providerId="ADAL" clId="{AAA2C151-2292-4488-865B-5027AEB9D1EE}" dt="2021-07-07T22:20:04.539" v="539" actId="207"/>
          <ac:spMkLst>
            <pc:docMk/>
            <pc:sldMk cId="3433417451" sldId="655"/>
            <ac:spMk id="22" creationId="{3B50B257-A52A-4640-952C-E1A656EF07B6}"/>
          </ac:spMkLst>
        </pc:spChg>
        <pc:spChg chg="mod">
          <ac:chgData name="MANUEL ALBERTO GUEVARA  NAJARRO" userId="dc0839a7-ef25-445d-88fe-29223dfab4a5" providerId="ADAL" clId="{AAA2C151-2292-4488-865B-5027AEB9D1EE}" dt="2021-07-07T22:20:04.539" v="539" actId="207"/>
          <ac:spMkLst>
            <pc:docMk/>
            <pc:sldMk cId="3433417451" sldId="655"/>
            <ac:spMk id="23" creationId="{F61684A5-6CFF-45C1-A76A-1A81575AF3F5}"/>
          </ac:spMkLst>
        </pc:spChg>
        <pc:spChg chg="mod">
          <ac:chgData name="MANUEL ALBERTO GUEVARA  NAJARRO" userId="dc0839a7-ef25-445d-88fe-29223dfab4a5" providerId="ADAL" clId="{AAA2C151-2292-4488-865B-5027AEB9D1EE}" dt="2021-07-07T22:20:04.539" v="539" actId="207"/>
          <ac:spMkLst>
            <pc:docMk/>
            <pc:sldMk cId="3433417451" sldId="655"/>
            <ac:spMk id="24" creationId="{918FB761-C919-4EFA-86CA-2C317D4E39E3}"/>
          </ac:spMkLst>
        </pc:spChg>
        <pc:spChg chg="mod">
          <ac:chgData name="MANUEL ALBERTO GUEVARA  NAJARRO" userId="dc0839a7-ef25-445d-88fe-29223dfab4a5" providerId="ADAL" clId="{AAA2C151-2292-4488-865B-5027AEB9D1EE}" dt="2021-07-07T22:20:04.539" v="539" actId="207"/>
          <ac:spMkLst>
            <pc:docMk/>
            <pc:sldMk cId="3433417451" sldId="655"/>
            <ac:spMk id="25" creationId="{1F8A6FE3-A95B-4F55-BB05-B0F95BBD285F}"/>
          </ac:spMkLst>
        </pc:spChg>
        <pc:spChg chg="mod">
          <ac:chgData name="MANUEL ALBERTO GUEVARA  NAJARRO" userId="dc0839a7-ef25-445d-88fe-29223dfab4a5" providerId="ADAL" clId="{AAA2C151-2292-4488-865B-5027AEB9D1EE}" dt="2021-07-07T22:20:04.539" v="539" actId="207"/>
          <ac:spMkLst>
            <pc:docMk/>
            <pc:sldMk cId="3433417451" sldId="655"/>
            <ac:spMk id="26" creationId="{1AD8A427-DDBF-4ECA-9CE6-4BA1C2C5971A}"/>
          </ac:spMkLst>
        </pc:spChg>
        <pc:spChg chg="mod">
          <ac:chgData name="MANUEL ALBERTO GUEVARA  NAJARRO" userId="dc0839a7-ef25-445d-88fe-29223dfab4a5" providerId="ADAL" clId="{AAA2C151-2292-4488-865B-5027AEB9D1EE}" dt="2021-07-07T22:20:04.539" v="539" actId="207"/>
          <ac:spMkLst>
            <pc:docMk/>
            <pc:sldMk cId="3433417451" sldId="655"/>
            <ac:spMk id="27" creationId="{BB3D5FE1-FB29-4006-BA08-38EB9E57FE3B}"/>
          </ac:spMkLst>
        </pc:spChg>
        <pc:spChg chg="mod">
          <ac:chgData name="MANUEL ALBERTO GUEVARA  NAJARRO" userId="dc0839a7-ef25-445d-88fe-29223dfab4a5" providerId="ADAL" clId="{AAA2C151-2292-4488-865B-5027AEB9D1EE}" dt="2021-07-07T22:20:04.539" v="539" actId="207"/>
          <ac:spMkLst>
            <pc:docMk/>
            <pc:sldMk cId="3433417451" sldId="655"/>
            <ac:spMk id="28" creationId="{C5F8B487-ACF4-486C-9305-19C2EB12CB83}"/>
          </ac:spMkLst>
        </pc:spChg>
        <pc:spChg chg="mod">
          <ac:chgData name="MANUEL ALBERTO GUEVARA  NAJARRO" userId="dc0839a7-ef25-445d-88fe-29223dfab4a5" providerId="ADAL" clId="{AAA2C151-2292-4488-865B-5027AEB9D1EE}" dt="2021-07-07T22:20:04.539" v="539" actId="207"/>
          <ac:spMkLst>
            <pc:docMk/>
            <pc:sldMk cId="3433417451" sldId="655"/>
            <ac:spMk id="29" creationId="{1DF7FF29-8B81-45DA-8A65-C008D4F86058}"/>
          </ac:spMkLst>
        </pc:spChg>
        <pc:spChg chg="mod">
          <ac:chgData name="MANUEL ALBERTO GUEVARA  NAJARRO" userId="dc0839a7-ef25-445d-88fe-29223dfab4a5" providerId="ADAL" clId="{AAA2C151-2292-4488-865B-5027AEB9D1EE}" dt="2021-07-07T22:20:04.539" v="539" actId="207"/>
          <ac:spMkLst>
            <pc:docMk/>
            <pc:sldMk cId="3433417451" sldId="655"/>
            <ac:spMk id="30" creationId="{573B1D5F-CDE1-497C-9618-A091D840BA72}"/>
          </ac:spMkLst>
        </pc:spChg>
        <pc:spChg chg="mod">
          <ac:chgData name="MANUEL ALBERTO GUEVARA  NAJARRO" userId="dc0839a7-ef25-445d-88fe-29223dfab4a5" providerId="ADAL" clId="{AAA2C151-2292-4488-865B-5027AEB9D1EE}" dt="2021-07-07T22:20:04.539" v="539" actId="207"/>
          <ac:spMkLst>
            <pc:docMk/>
            <pc:sldMk cId="3433417451" sldId="655"/>
            <ac:spMk id="31" creationId="{37473DA5-14F7-41A8-9F27-F8C8CAC24099}"/>
          </ac:spMkLst>
        </pc:spChg>
        <pc:spChg chg="mod">
          <ac:chgData name="MANUEL ALBERTO GUEVARA  NAJARRO" userId="dc0839a7-ef25-445d-88fe-29223dfab4a5" providerId="ADAL" clId="{AAA2C151-2292-4488-865B-5027AEB9D1EE}" dt="2021-07-07T22:20:04.539" v="539" actId="207"/>
          <ac:spMkLst>
            <pc:docMk/>
            <pc:sldMk cId="3433417451" sldId="655"/>
            <ac:spMk id="32" creationId="{E9242B15-FE8C-4DFE-82CF-E224CE85F001}"/>
          </ac:spMkLst>
        </pc:spChg>
        <pc:spChg chg="mod">
          <ac:chgData name="MANUEL ALBERTO GUEVARA  NAJARRO" userId="dc0839a7-ef25-445d-88fe-29223dfab4a5" providerId="ADAL" clId="{AAA2C151-2292-4488-865B-5027AEB9D1EE}" dt="2021-07-07T22:20:04.539" v="539" actId="207"/>
          <ac:spMkLst>
            <pc:docMk/>
            <pc:sldMk cId="3433417451" sldId="655"/>
            <ac:spMk id="33" creationId="{58EBC97B-404B-4492-9628-29F92331C222}"/>
          </ac:spMkLst>
        </pc:spChg>
        <pc:spChg chg="mod">
          <ac:chgData name="MANUEL ALBERTO GUEVARA  NAJARRO" userId="dc0839a7-ef25-445d-88fe-29223dfab4a5" providerId="ADAL" clId="{AAA2C151-2292-4488-865B-5027AEB9D1EE}" dt="2021-07-07T22:20:04.539" v="539" actId="207"/>
          <ac:spMkLst>
            <pc:docMk/>
            <pc:sldMk cId="3433417451" sldId="655"/>
            <ac:spMk id="34" creationId="{A3D904C9-DD92-4D3F-986D-A621D338E580}"/>
          </ac:spMkLst>
        </pc:spChg>
        <pc:spChg chg="mod">
          <ac:chgData name="MANUEL ALBERTO GUEVARA  NAJARRO" userId="dc0839a7-ef25-445d-88fe-29223dfab4a5" providerId="ADAL" clId="{AAA2C151-2292-4488-865B-5027AEB9D1EE}" dt="2021-07-07T22:20:04.539" v="539" actId="207"/>
          <ac:spMkLst>
            <pc:docMk/>
            <pc:sldMk cId="3433417451" sldId="655"/>
            <ac:spMk id="35" creationId="{5A8893E5-7862-4853-AF57-5629C1F1ABFD}"/>
          </ac:spMkLst>
        </pc:spChg>
        <pc:spChg chg="mod">
          <ac:chgData name="MANUEL ALBERTO GUEVARA  NAJARRO" userId="dc0839a7-ef25-445d-88fe-29223dfab4a5" providerId="ADAL" clId="{AAA2C151-2292-4488-865B-5027AEB9D1EE}" dt="2021-07-07T22:20:04.539" v="539" actId="207"/>
          <ac:spMkLst>
            <pc:docMk/>
            <pc:sldMk cId="3433417451" sldId="655"/>
            <ac:spMk id="36" creationId="{91A0407E-1FE1-47A9-A1C1-ACB212565705}"/>
          </ac:spMkLst>
        </pc:spChg>
        <pc:spChg chg="mod">
          <ac:chgData name="MANUEL ALBERTO GUEVARA  NAJARRO" userId="dc0839a7-ef25-445d-88fe-29223dfab4a5" providerId="ADAL" clId="{AAA2C151-2292-4488-865B-5027AEB9D1EE}" dt="2021-07-07T22:20:04.539" v="539" actId="207"/>
          <ac:spMkLst>
            <pc:docMk/>
            <pc:sldMk cId="3433417451" sldId="655"/>
            <ac:spMk id="37" creationId="{211202FF-CA99-4560-AC58-A3B074152D91}"/>
          </ac:spMkLst>
        </pc:spChg>
        <pc:spChg chg="mod">
          <ac:chgData name="MANUEL ALBERTO GUEVARA  NAJARRO" userId="dc0839a7-ef25-445d-88fe-29223dfab4a5" providerId="ADAL" clId="{AAA2C151-2292-4488-865B-5027AEB9D1EE}" dt="2021-07-07T22:20:04.539" v="539" actId="207"/>
          <ac:spMkLst>
            <pc:docMk/>
            <pc:sldMk cId="3433417451" sldId="655"/>
            <ac:spMk id="38" creationId="{64FA8C72-024C-42BB-9B22-52F413484B6C}"/>
          </ac:spMkLst>
        </pc:spChg>
        <pc:spChg chg="mod">
          <ac:chgData name="MANUEL ALBERTO GUEVARA  NAJARRO" userId="dc0839a7-ef25-445d-88fe-29223dfab4a5" providerId="ADAL" clId="{AAA2C151-2292-4488-865B-5027AEB9D1EE}" dt="2021-07-07T22:20:04.539" v="539" actId="207"/>
          <ac:spMkLst>
            <pc:docMk/>
            <pc:sldMk cId="3433417451" sldId="655"/>
            <ac:spMk id="39" creationId="{B9778D14-3054-43E7-8E81-C4364169EB32}"/>
          </ac:spMkLst>
        </pc:spChg>
        <pc:spChg chg="mod">
          <ac:chgData name="MANUEL ALBERTO GUEVARA  NAJARRO" userId="dc0839a7-ef25-445d-88fe-29223dfab4a5" providerId="ADAL" clId="{AAA2C151-2292-4488-865B-5027AEB9D1EE}" dt="2021-07-07T22:20:04.539" v="539" actId="207"/>
          <ac:spMkLst>
            <pc:docMk/>
            <pc:sldMk cId="3433417451" sldId="655"/>
            <ac:spMk id="40" creationId="{272DD140-EB1B-4597-AF2E-98AC52333AAA}"/>
          </ac:spMkLst>
        </pc:spChg>
        <pc:spChg chg="mod">
          <ac:chgData name="MANUEL ALBERTO GUEVARA  NAJARRO" userId="dc0839a7-ef25-445d-88fe-29223dfab4a5" providerId="ADAL" clId="{AAA2C151-2292-4488-865B-5027AEB9D1EE}" dt="2021-07-07T22:20:04.539" v="539" actId="207"/>
          <ac:spMkLst>
            <pc:docMk/>
            <pc:sldMk cId="3433417451" sldId="655"/>
            <ac:spMk id="41" creationId="{6FCAA0AF-D18C-42AA-B1C0-004591C41C1F}"/>
          </ac:spMkLst>
        </pc:spChg>
        <pc:spChg chg="mod">
          <ac:chgData name="MANUEL ALBERTO GUEVARA  NAJARRO" userId="dc0839a7-ef25-445d-88fe-29223dfab4a5" providerId="ADAL" clId="{AAA2C151-2292-4488-865B-5027AEB9D1EE}" dt="2021-07-07T22:20:04.539" v="539" actId="207"/>
          <ac:spMkLst>
            <pc:docMk/>
            <pc:sldMk cId="3433417451" sldId="655"/>
            <ac:spMk id="42" creationId="{78D8FA53-233D-430F-8704-A67063A45D6D}"/>
          </ac:spMkLst>
        </pc:spChg>
        <pc:spChg chg="mod">
          <ac:chgData name="MANUEL ALBERTO GUEVARA  NAJARRO" userId="dc0839a7-ef25-445d-88fe-29223dfab4a5" providerId="ADAL" clId="{AAA2C151-2292-4488-865B-5027AEB9D1EE}" dt="2021-07-07T22:20:04.539" v="539" actId="207"/>
          <ac:spMkLst>
            <pc:docMk/>
            <pc:sldMk cId="3433417451" sldId="655"/>
            <ac:spMk id="43" creationId="{87A7A7AF-7347-4FC5-9B9C-677B11C99B02}"/>
          </ac:spMkLst>
        </pc:spChg>
        <pc:spChg chg="mod">
          <ac:chgData name="MANUEL ALBERTO GUEVARA  NAJARRO" userId="dc0839a7-ef25-445d-88fe-29223dfab4a5" providerId="ADAL" clId="{AAA2C151-2292-4488-865B-5027AEB9D1EE}" dt="2021-07-07T22:20:04.539" v="539" actId="207"/>
          <ac:spMkLst>
            <pc:docMk/>
            <pc:sldMk cId="3433417451" sldId="655"/>
            <ac:spMk id="44" creationId="{9F326B2D-8E7B-4CC9-BD49-890FE3719E7F}"/>
          </ac:spMkLst>
        </pc:spChg>
        <pc:spChg chg="mod">
          <ac:chgData name="MANUEL ALBERTO GUEVARA  NAJARRO" userId="dc0839a7-ef25-445d-88fe-29223dfab4a5" providerId="ADAL" clId="{AAA2C151-2292-4488-865B-5027AEB9D1EE}" dt="2021-07-07T22:20:04.539" v="539" actId="207"/>
          <ac:spMkLst>
            <pc:docMk/>
            <pc:sldMk cId="3433417451" sldId="655"/>
            <ac:spMk id="45" creationId="{DDD53E2D-0796-4878-827E-DD369DC93826}"/>
          </ac:spMkLst>
        </pc:spChg>
        <pc:spChg chg="mod">
          <ac:chgData name="MANUEL ALBERTO GUEVARA  NAJARRO" userId="dc0839a7-ef25-445d-88fe-29223dfab4a5" providerId="ADAL" clId="{AAA2C151-2292-4488-865B-5027AEB9D1EE}" dt="2021-07-07T22:20:04.539" v="539" actId="207"/>
          <ac:spMkLst>
            <pc:docMk/>
            <pc:sldMk cId="3433417451" sldId="655"/>
            <ac:spMk id="46" creationId="{C5DB2F6A-B814-4E17-8821-F068B592054C}"/>
          </ac:spMkLst>
        </pc:spChg>
        <pc:spChg chg="mod">
          <ac:chgData name="MANUEL ALBERTO GUEVARA  NAJARRO" userId="dc0839a7-ef25-445d-88fe-29223dfab4a5" providerId="ADAL" clId="{AAA2C151-2292-4488-865B-5027AEB9D1EE}" dt="2021-07-07T22:20:04.539" v="539" actId="207"/>
          <ac:spMkLst>
            <pc:docMk/>
            <pc:sldMk cId="3433417451" sldId="655"/>
            <ac:spMk id="47" creationId="{61E5FA3E-6C50-4981-A31B-E38844596062}"/>
          </ac:spMkLst>
        </pc:spChg>
        <pc:spChg chg="mod">
          <ac:chgData name="MANUEL ALBERTO GUEVARA  NAJARRO" userId="dc0839a7-ef25-445d-88fe-29223dfab4a5" providerId="ADAL" clId="{AAA2C151-2292-4488-865B-5027AEB9D1EE}" dt="2021-07-07T22:20:04.539" v="539" actId="207"/>
          <ac:spMkLst>
            <pc:docMk/>
            <pc:sldMk cId="3433417451" sldId="655"/>
            <ac:spMk id="48" creationId="{D5125AB1-615E-410D-8A05-4EC27BB4EAB3}"/>
          </ac:spMkLst>
        </pc:spChg>
        <pc:spChg chg="mod">
          <ac:chgData name="MANUEL ALBERTO GUEVARA  NAJARRO" userId="dc0839a7-ef25-445d-88fe-29223dfab4a5" providerId="ADAL" clId="{AAA2C151-2292-4488-865B-5027AEB9D1EE}" dt="2021-07-07T22:20:04.539" v="539" actId="207"/>
          <ac:spMkLst>
            <pc:docMk/>
            <pc:sldMk cId="3433417451" sldId="655"/>
            <ac:spMk id="49" creationId="{8A87FB5C-7EA3-4752-AAB8-6E93C55609B6}"/>
          </ac:spMkLst>
        </pc:spChg>
        <pc:spChg chg="mod">
          <ac:chgData name="MANUEL ALBERTO GUEVARA  NAJARRO" userId="dc0839a7-ef25-445d-88fe-29223dfab4a5" providerId="ADAL" clId="{AAA2C151-2292-4488-865B-5027AEB9D1EE}" dt="2021-07-07T22:20:04.539" v="539" actId="207"/>
          <ac:spMkLst>
            <pc:docMk/>
            <pc:sldMk cId="3433417451" sldId="655"/>
            <ac:spMk id="50" creationId="{944C0BBB-0427-4C16-B93D-1AF85F0D9387}"/>
          </ac:spMkLst>
        </pc:spChg>
        <pc:spChg chg="mod">
          <ac:chgData name="MANUEL ALBERTO GUEVARA  NAJARRO" userId="dc0839a7-ef25-445d-88fe-29223dfab4a5" providerId="ADAL" clId="{AAA2C151-2292-4488-865B-5027AEB9D1EE}" dt="2021-07-07T22:20:04.539" v="539" actId="207"/>
          <ac:spMkLst>
            <pc:docMk/>
            <pc:sldMk cId="3433417451" sldId="655"/>
            <ac:spMk id="51" creationId="{325EEC76-BD2D-413C-BEF2-5EC7BBFC158B}"/>
          </ac:spMkLst>
        </pc:spChg>
        <pc:spChg chg="mod">
          <ac:chgData name="MANUEL ALBERTO GUEVARA  NAJARRO" userId="dc0839a7-ef25-445d-88fe-29223dfab4a5" providerId="ADAL" clId="{AAA2C151-2292-4488-865B-5027AEB9D1EE}" dt="2021-07-07T22:20:04.539" v="539" actId="207"/>
          <ac:spMkLst>
            <pc:docMk/>
            <pc:sldMk cId="3433417451" sldId="655"/>
            <ac:spMk id="52" creationId="{7692ED0A-57B5-4BD0-9E70-4447A200B1A3}"/>
          </ac:spMkLst>
        </pc:spChg>
        <pc:spChg chg="mod">
          <ac:chgData name="MANUEL ALBERTO GUEVARA  NAJARRO" userId="dc0839a7-ef25-445d-88fe-29223dfab4a5" providerId="ADAL" clId="{AAA2C151-2292-4488-865B-5027AEB9D1EE}" dt="2021-07-07T22:20:04.539" v="539" actId="207"/>
          <ac:spMkLst>
            <pc:docMk/>
            <pc:sldMk cId="3433417451" sldId="655"/>
            <ac:spMk id="53" creationId="{AEF7066B-791D-4114-9E44-D9F873E5B396}"/>
          </ac:spMkLst>
        </pc:spChg>
        <pc:spChg chg="mod">
          <ac:chgData name="MANUEL ALBERTO GUEVARA  NAJARRO" userId="dc0839a7-ef25-445d-88fe-29223dfab4a5" providerId="ADAL" clId="{AAA2C151-2292-4488-865B-5027AEB9D1EE}" dt="2021-07-07T22:20:04.539" v="539" actId="207"/>
          <ac:spMkLst>
            <pc:docMk/>
            <pc:sldMk cId="3433417451" sldId="655"/>
            <ac:spMk id="54" creationId="{70D5DADD-6055-4D3A-B7F1-2B03FAD7D2D5}"/>
          </ac:spMkLst>
        </pc:spChg>
        <pc:spChg chg="mod">
          <ac:chgData name="MANUEL ALBERTO GUEVARA  NAJARRO" userId="dc0839a7-ef25-445d-88fe-29223dfab4a5" providerId="ADAL" clId="{AAA2C151-2292-4488-865B-5027AEB9D1EE}" dt="2021-07-07T22:20:04.539" v="539" actId="207"/>
          <ac:spMkLst>
            <pc:docMk/>
            <pc:sldMk cId="3433417451" sldId="655"/>
            <ac:spMk id="55" creationId="{D7AF34F8-4A49-4E62-B3D7-00911D392281}"/>
          </ac:spMkLst>
        </pc:spChg>
        <pc:spChg chg="mod">
          <ac:chgData name="MANUEL ALBERTO GUEVARA  NAJARRO" userId="dc0839a7-ef25-445d-88fe-29223dfab4a5" providerId="ADAL" clId="{AAA2C151-2292-4488-865B-5027AEB9D1EE}" dt="2021-07-07T22:20:04.539" v="539" actId="207"/>
          <ac:spMkLst>
            <pc:docMk/>
            <pc:sldMk cId="3433417451" sldId="655"/>
            <ac:spMk id="56" creationId="{1982607B-2589-48CF-97AF-3E29F37FEE62}"/>
          </ac:spMkLst>
        </pc:spChg>
        <pc:spChg chg="mod">
          <ac:chgData name="MANUEL ALBERTO GUEVARA  NAJARRO" userId="dc0839a7-ef25-445d-88fe-29223dfab4a5" providerId="ADAL" clId="{AAA2C151-2292-4488-865B-5027AEB9D1EE}" dt="2021-07-07T22:20:04.539" v="539" actId="207"/>
          <ac:spMkLst>
            <pc:docMk/>
            <pc:sldMk cId="3433417451" sldId="655"/>
            <ac:spMk id="57" creationId="{9F6D1E48-0229-4856-95E4-80866CE44168}"/>
          </ac:spMkLst>
        </pc:spChg>
        <pc:spChg chg="mod">
          <ac:chgData name="MANUEL ALBERTO GUEVARA  NAJARRO" userId="dc0839a7-ef25-445d-88fe-29223dfab4a5" providerId="ADAL" clId="{AAA2C151-2292-4488-865B-5027AEB9D1EE}" dt="2021-07-07T22:20:04.539" v="539" actId="207"/>
          <ac:spMkLst>
            <pc:docMk/>
            <pc:sldMk cId="3433417451" sldId="655"/>
            <ac:spMk id="58" creationId="{BE5EBF7E-03E1-4A73-B568-7C5E877B6F58}"/>
          </ac:spMkLst>
        </pc:spChg>
        <pc:spChg chg="mod">
          <ac:chgData name="MANUEL ALBERTO GUEVARA  NAJARRO" userId="dc0839a7-ef25-445d-88fe-29223dfab4a5" providerId="ADAL" clId="{AAA2C151-2292-4488-865B-5027AEB9D1EE}" dt="2021-07-07T22:20:04.539" v="539" actId="207"/>
          <ac:spMkLst>
            <pc:docMk/>
            <pc:sldMk cId="3433417451" sldId="655"/>
            <ac:spMk id="59" creationId="{B30D9D40-3CED-4FB4-B493-5AA48771256A}"/>
          </ac:spMkLst>
        </pc:spChg>
        <pc:spChg chg="mod">
          <ac:chgData name="MANUEL ALBERTO GUEVARA  NAJARRO" userId="dc0839a7-ef25-445d-88fe-29223dfab4a5" providerId="ADAL" clId="{AAA2C151-2292-4488-865B-5027AEB9D1EE}" dt="2021-07-07T22:20:04.539" v="539" actId="207"/>
          <ac:spMkLst>
            <pc:docMk/>
            <pc:sldMk cId="3433417451" sldId="655"/>
            <ac:spMk id="60" creationId="{A50B872F-D9CA-4653-A7A8-7618D4EB27E2}"/>
          </ac:spMkLst>
        </pc:spChg>
        <pc:spChg chg="mod">
          <ac:chgData name="MANUEL ALBERTO GUEVARA  NAJARRO" userId="dc0839a7-ef25-445d-88fe-29223dfab4a5" providerId="ADAL" clId="{AAA2C151-2292-4488-865B-5027AEB9D1EE}" dt="2021-07-07T22:20:04.539" v="539" actId="207"/>
          <ac:spMkLst>
            <pc:docMk/>
            <pc:sldMk cId="3433417451" sldId="655"/>
            <ac:spMk id="61" creationId="{FD1074CE-B345-4019-A7A2-E3E0662AAC04}"/>
          </ac:spMkLst>
        </pc:spChg>
        <pc:spChg chg="mod">
          <ac:chgData name="MANUEL ALBERTO GUEVARA  NAJARRO" userId="dc0839a7-ef25-445d-88fe-29223dfab4a5" providerId="ADAL" clId="{AAA2C151-2292-4488-865B-5027AEB9D1EE}" dt="2021-07-07T22:20:04.539" v="539" actId="207"/>
          <ac:spMkLst>
            <pc:docMk/>
            <pc:sldMk cId="3433417451" sldId="655"/>
            <ac:spMk id="62" creationId="{8103B78D-FC25-47BB-BB73-FBEA29826B77}"/>
          </ac:spMkLst>
        </pc:spChg>
        <pc:spChg chg="mod">
          <ac:chgData name="MANUEL ALBERTO GUEVARA  NAJARRO" userId="dc0839a7-ef25-445d-88fe-29223dfab4a5" providerId="ADAL" clId="{AAA2C151-2292-4488-865B-5027AEB9D1EE}" dt="2021-07-07T22:20:04.539" v="539" actId="207"/>
          <ac:spMkLst>
            <pc:docMk/>
            <pc:sldMk cId="3433417451" sldId="655"/>
            <ac:spMk id="63" creationId="{BC17D0FA-8318-4F96-9DC4-449558B231DA}"/>
          </ac:spMkLst>
        </pc:spChg>
        <pc:spChg chg="mod">
          <ac:chgData name="MANUEL ALBERTO GUEVARA  NAJARRO" userId="dc0839a7-ef25-445d-88fe-29223dfab4a5" providerId="ADAL" clId="{AAA2C151-2292-4488-865B-5027AEB9D1EE}" dt="2021-07-07T22:20:04.539" v="539" actId="207"/>
          <ac:spMkLst>
            <pc:docMk/>
            <pc:sldMk cId="3433417451" sldId="655"/>
            <ac:spMk id="64" creationId="{DB09B35C-CDCB-40AF-822C-7DA95C128087}"/>
          </ac:spMkLst>
        </pc:spChg>
        <pc:spChg chg="mod">
          <ac:chgData name="MANUEL ALBERTO GUEVARA  NAJARRO" userId="dc0839a7-ef25-445d-88fe-29223dfab4a5" providerId="ADAL" clId="{AAA2C151-2292-4488-865B-5027AEB9D1EE}" dt="2021-07-07T22:20:04.539" v="539" actId="207"/>
          <ac:spMkLst>
            <pc:docMk/>
            <pc:sldMk cId="3433417451" sldId="655"/>
            <ac:spMk id="65" creationId="{B4E20AD2-DDC0-4E14-8A64-A0635023488F}"/>
          </ac:spMkLst>
        </pc:spChg>
        <pc:spChg chg="mod">
          <ac:chgData name="MANUEL ALBERTO GUEVARA  NAJARRO" userId="dc0839a7-ef25-445d-88fe-29223dfab4a5" providerId="ADAL" clId="{AAA2C151-2292-4488-865B-5027AEB9D1EE}" dt="2021-07-07T22:20:04.539" v="539" actId="207"/>
          <ac:spMkLst>
            <pc:docMk/>
            <pc:sldMk cId="3433417451" sldId="655"/>
            <ac:spMk id="66" creationId="{58EA58E5-126C-4FEA-B981-CB8D30AD691A}"/>
          </ac:spMkLst>
        </pc:spChg>
        <pc:spChg chg="mod">
          <ac:chgData name="MANUEL ALBERTO GUEVARA  NAJARRO" userId="dc0839a7-ef25-445d-88fe-29223dfab4a5" providerId="ADAL" clId="{AAA2C151-2292-4488-865B-5027AEB9D1EE}" dt="2021-07-07T22:20:04.539" v="539" actId="207"/>
          <ac:spMkLst>
            <pc:docMk/>
            <pc:sldMk cId="3433417451" sldId="655"/>
            <ac:spMk id="67" creationId="{546BF865-78A2-4F7E-861E-CA913E1CE159}"/>
          </ac:spMkLst>
        </pc:spChg>
        <pc:spChg chg="mod">
          <ac:chgData name="MANUEL ALBERTO GUEVARA  NAJARRO" userId="dc0839a7-ef25-445d-88fe-29223dfab4a5" providerId="ADAL" clId="{AAA2C151-2292-4488-865B-5027AEB9D1EE}" dt="2021-07-07T22:20:04.539" v="539" actId="207"/>
          <ac:spMkLst>
            <pc:docMk/>
            <pc:sldMk cId="3433417451" sldId="655"/>
            <ac:spMk id="68" creationId="{15EE0274-3ED1-4578-B7BA-2DA528286397}"/>
          </ac:spMkLst>
        </pc:spChg>
        <pc:spChg chg="mod">
          <ac:chgData name="MANUEL ALBERTO GUEVARA  NAJARRO" userId="dc0839a7-ef25-445d-88fe-29223dfab4a5" providerId="ADAL" clId="{AAA2C151-2292-4488-865B-5027AEB9D1EE}" dt="2021-07-07T22:20:04.539" v="539" actId="207"/>
          <ac:spMkLst>
            <pc:docMk/>
            <pc:sldMk cId="3433417451" sldId="655"/>
            <ac:spMk id="69" creationId="{3BDBD39D-B86E-48E2-874A-2CD54228C41F}"/>
          </ac:spMkLst>
        </pc:spChg>
        <pc:spChg chg="mod">
          <ac:chgData name="MANUEL ALBERTO GUEVARA  NAJARRO" userId="dc0839a7-ef25-445d-88fe-29223dfab4a5" providerId="ADAL" clId="{AAA2C151-2292-4488-865B-5027AEB9D1EE}" dt="2021-07-07T22:20:04.539" v="539" actId="207"/>
          <ac:spMkLst>
            <pc:docMk/>
            <pc:sldMk cId="3433417451" sldId="655"/>
            <ac:spMk id="70" creationId="{3240BCAA-E787-478A-A927-A862EFAFA9FD}"/>
          </ac:spMkLst>
        </pc:spChg>
        <pc:spChg chg="mod">
          <ac:chgData name="MANUEL ALBERTO GUEVARA  NAJARRO" userId="dc0839a7-ef25-445d-88fe-29223dfab4a5" providerId="ADAL" clId="{AAA2C151-2292-4488-865B-5027AEB9D1EE}" dt="2021-07-07T22:20:04.539" v="539" actId="207"/>
          <ac:spMkLst>
            <pc:docMk/>
            <pc:sldMk cId="3433417451" sldId="655"/>
            <ac:spMk id="71" creationId="{7BF0D735-5AD2-4E8E-80E8-DD22B5E59186}"/>
          </ac:spMkLst>
        </pc:spChg>
        <pc:spChg chg="mod">
          <ac:chgData name="MANUEL ALBERTO GUEVARA  NAJARRO" userId="dc0839a7-ef25-445d-88fe-29223dfab4a5" providerId="ADAL" clId="{AAA2C151-2292-4488-865B-5027AEB9D1EE}" dt="2021-07-07T22:20:04.539" v="539" actId="207"/>
          <ac:spMkLst>
            <pc:docMk/>
            <pc:sldMk cId="3433417451" sldId="655"/>
            <ac:spMk id="72" creationId="{1B348850-D4D0-4714-A98B-0311CE72AD45}"/>
          </ac:spMkLst>
        </pc:spChg>
        <pc:spChg chg="mod">
          <ac:chgData name="MANUEL ALBERTO GUEVARA  NAJARRO" userId="dc0839a7-ef25-445d-88fe-29223dfab4a5" providerId="ADAL" clId="{AAA2C151-2292-4488-865B-5027AEB9D1EE}" dt="2021-07-07T22:20:04.539" v="539" actId="207"/>
          <ac:spMkLst>
            <pc:docMk/>
            <pc:sldMk cId="3433417451" sldId="655"/>
            <ac:spMk id="73" creationId="{6A6DE8B2-CE3E-4260-B7AE-647F6C25D0CD}"/>
          </ac:spMkLst>
        </pc:spChg>
        <pc:spChg chg="mod">
          <ac:chgData name="MANUEL ALBERTO GUEVARA  NAJARRO" userId="dc0839a7-ef25-445d-88fe-29223dfab4a5" providerId="ADAL" clId="{AAA2C151-2292-4488-865B-5027AEB9D1EE}" dt="2021-07-07T22:20:04.539" v="539" actId="207"/>
          <ac:spMkLst>
            <pc:docMk/>
            <pc:sldMk cId="3433417451" sldId="655"/>
            <ac:spMk id="74" creationId="{D89E9F4E-9A5B-43C0-B632-FDADE346EA42}"/>
          </ac:spMkLst>
        </pc:spChg>
        <pc:spChg chg="mod">
          <ac:chgData name="MANUEL ALBERTO GUEVARA  NAJARRO" userId="dc0839a7-ef25-445d-88fe-29223dfab4a5" providerId="ADAL" clId="{AAA2C151-2292-4488-865B-5027AEB9D1EE}" dt="2021-07-07T22:20:04.539" v="539" actId="207"/>
          <ac:spMkLst>
            <pc:docMk/>
            <pc:sldMk cId="3433417451" sldId="655"/>
            <ac:spMk id="75" creationId="{A1911F02-607A-471C-8DDA-BBED43AC90AB}"/>
          </ac:spMkLst>
        </pc:spChg>
        <pc:spChg chg="mod">
          <ac:chgData name="MANUEL ALBERTO GUEVARA  NAJARRO" userId="dc0839a7-ef25-445d-88fe-29223dfab4a5" providerId="ADAL" clId="{AAA2C151-2292-4488-865B-5027AEB9D1EE}" dt="2021-07-07T22:20:04.539" v="539" actId="207"/>
          <ac:spMkLst>
            <pc:docMk/>
            <pc:sldMk cId="3433417451" sldId="655"/>
            <ac:spMk id="76" creationId="{7FE194E1-9071-4403-8E20-4BB9190D9308}"/>
          </ac:spMkLst>
        </pc:spChg>
        <pc:spChg chg="mod">
          <ac:chgData name="MANUEL ALBERTO GUEVARA  NAJARRO" userId="dc0839a7-ef25-445d-88fe-29223dfab4a5" providerId="ADAL" clId="{AAA2C151-2292-4488-865B-5027AEB9D1EE}" dt="2021-07-07T22:20:04.539" v="539" actId="207"/>
          <ac:spMkLst>
            <pc:docMk/>
            <pc:sldMk cId="3433417451" sldId="655"/>
            <ac:spMk id="77" creationId="{7591C515-A68A-4E6A-AC33-84273534794F}"/>
          </ac:spMkLst>
        </pc:spChg>
        <pc:spChg chg="mod">
          <ac:chgData name="MANUEL ALBERTO GUEVARA  NAJARRO" userId="dc0839a7-ef25-445d-88fe-29223dfab4a5" providerId="ADAL" clId="{AAA2C151-2292-4488-865B-5027AEB9D1EE}" dt="2021-07-07T22:20:04.539" v="539" actId="207"/>
          <ac:spMkLst>
            <pc:docMk/>
            <pc:sldMk cId="3433417451" sldId="655"/>
            <ac:spMk id="78" creationId="{AA382EDE-F732-47F6-928E-F5C166D56166}"/>
          </ac:spMkLst>
        </pc:spChg>
        <pc:spChg chg="mod">
          <ac:chgData name="MANUEL ALBERTO GUEVARA  NAJARRO" userId="dc0839a7-ef25-445d-88fe-29223dfab4a5" providerId="ADAL" clId="{AAA2C151-2292-4488-865B-5027AEB9D1EE}" dt="2021-07-07T22:20:04.539" v="539" actId="207"/>
          <ac:spMkLst>
            <pc:docMk/>
            <pc:sldMk cId="3433417451" sldId="655"/>
            <ac:spMk id="79" creationId="{246C77D6-98EC-4574-AAC5-F7A98B8A2CA6}"/>
          </ac:spMkLst>
        </pc:spChg>
        <pc:spChg chg="mod">
          <ac:chgData name="MANUEL ALBERTO GUEVARA  NAJARRO" userId="dc0839a7-ef25-445d-88fe-29223dfab4a5" providerId="ADAL" clId="{AAA2C151-2292-4488-865B-5027AEB9D1EE}" dt="2021-07-07T22:20:04.539" v="539" actId="207"/>
          <ac:spMkLst>
            <pc:docMk/>
            <pc:sldMk cId="3433417451" sldId="655"/>
            <ac:spMk id="80" creationId="{2CCB9022-FADF-4854-8136-75B7EFDDB9CD}"/>
          </ac:spMkLst>
        </pc:spChg>
        <pc:spChg chg="mod">
          <ac:chgData name="MANUEL ALBERTO GUEVARA  NAJARRO" userId="dc0839a7-ef25-445d-88fe-29223dfab4a5" providerId="ADAL" clId="{AAA2C151-2292-4488-865B-5027AEB9D1EE}" dt="2021-07-07T22:20:04.539" v="539" actId="207"/>
          <ac:spMkLst>
            <pc:docMk/>
            <pc:sldMk cId="3433417451" sldId="655"/>
            <ac:spMk id="81" creationId="{74993945-66DC-4BAD-8944-08576E8F9054}"/>
          </ac:spMkLst>
        </pc:spChg>
        <pc:spChg chg="mod">
          <ac:chgData name="MANUEL ALBERTO GUEVARA  NAJARRO" userId="dc0839a7-ef25-445d-88fe-29223dfab4a5" providerId="ADAL" clId="{AAA2C151-2292-4488-865B-5027AEB9D1EE}" dt="2021-07-07T22:20:04.539" v="539" actId="207"/>
          <ac:spMkLst>
            <pc:docMk/>
            <pc:sldMk cId="3433417451" sldId="655"/>
            <ac:spMk id="82" creationId="{48FBA76E-E6A2-423E-A93F-9AC023C02291}"/>
          </ac:spMkLst>
        </pc:spChg>
        <pc:spChg chg="mod">
          <ac:chgData name="MANUEL ALBERTO GUEVARA  NAJARRO" userId="dc0839a7-ef25-445d-88fe-29223dfab4a5" providerId="ADAL" clId="{AAA2C151-2292-4488-865B-5027AEB9D1EE}" dt="2021-07-07T22:20:04.539" v="539" actId="207"/>
          <ac:spMkLst>
            <pc:docMk/>
            <pc:sldMk cId="3433417451" sldId="655"/>
            <ac:spMk id="83" creationId="{0EF8E3E5-9E72-46E4-A56E-F836E7DFA57E}"/>
          </ac:spMkLst>
        </pc:spChg>
        <pc:spChg chg="mod">
          <ac:chgData name="MANUEL ALBERTO GUEVARA  NAJARRO" userId="dc0839a7-ef25-445d-88fe-29223dfab4a5" providerId="ADAL" clId="{AAA2C151-2292-4488-865B-5027AEB9D1EE}" dt="2021-07-07T22:20:04.539" v="539" actId="207"/>
          <ac:spMkLst>
            <pc:docMk/>
            <pc:sldMk cId="3433417451" sldId="655"/>
            <ac:spMk id="84" creationId="{6B165BC4-661C-4E6A-BA1A-58157D975026}"/>
          </ac:spMkLst>
        </pc:spChg>
        <pc:spChg chg="mod">
          <ac:chgData name="MANUEL ALBERTO GUEVARA  NAJARRO" userId="dc0839a7-ef25-445d-88fe-29223dfab4a5" providerId="ADAL" clId="{AAA2C151-2292-4488-865B-5027AEB9D1EE}" dt="2021-07-07T22:20:04.539" v="539" actId="207"/>
          <ac:spMkLst>
            <pc:docMk/>
            <pc:sldMk cId="3433417451" sldId="655"/>
            <ac:spMk id="85" creationId="{F53ED4AE-8BA7-4C50-BC23-C299C091C611}"/>
          </ac:spMkLst>
        </pc:spChg>
        <pc:spChg chg="mod">
          <ac:chgData name="MANUEL ALBERTO GUEVARA  NAJARRO" userId="dc0839a7-ef25-445d-88fe-29223dfab4a5" providerId="ADAL" clId="{AAA2C151-2292-4488-865B-5027AEB9D1EE}" dt="2021-07-07T22:20:04.539" v="539" actId="207"/>
          <ac:spMkLst>
            <pc:docMk/>
            <pc:sldMk cId="3433417451" sldId="655"/>
            <ac:spMk id="86" creationId="{862CA819-5419-46A0-82C6-AA1C15D38A9F}"/>
          </ac:spMkLst>
        </pc:spChg>
        <pc:spChg chg="mod">
          <ac:chgData name="MANUEL ALBERTO GUEVARA  NAJARRO" userId="dc0839a7-ef25-445d-88fe-29223dfab4a5" providerId="ADAL" clId="{AAA2C151-2292-4488-865B-5027AEB9D1EE}" dt="2021-07-07T22:20:04.539" v="539" actId="207"/>
          <ac:spMkLst>
            <pc:docMk/>
            <pc:sldMk cId="3433417451" sldId="655"/>
            <ac:spMk id="87" creationId="{9C3560E2-9F04-46F5-A895-601655633E13}"/>
          </ac:spMkLst>
        </pc:spChg>
        <pc:spChg chg="mod">
          <ac:chgData name="MANUEL ALBERTO GUEVARA  NAJARRO" userId="dc0839a7-ef25-445d-88fe-29223dfab4a5" providerId="ADAL" clId="{AAA2C151-2292-4488-865B-5027AEB9D1EE}" dt="2021-07-07T22:20:04.539" v="539" actId="207"/>
          <ac:spMkLst>
            <pc:docMk/>
            <pc:sldMk cId="3433417451" sldId="655"/>
            <ac:spMk id="88" creationId="{401D6D12-7EBA-459C-8872-5618B3BF3376}"/>
          </ac:spMkLst>
        </pc:spChg>
        <pc:spChg chg="mod">
          <ac:chgData name="MANUEL ALBERTO GUEVARA  NAJARRO" userId="dc0839a7-ef25-445d-88fe-29223dfab4a5" providerId="ADAL" clId="{AAA2C151-2292-4488-865B-5027AEB9D1EE}" dt="2021-07-07T22:20:04.539" v="539" actId="207"/>
          <ac:spMkLst>
            <pc:docMk/>
            <pc:sldMk cId="3433417451" sldId="655"/>
            <ac:spMk id="89" creationId="{691E5FAC-761F-4BE5-9C81-39D6571F920F}"/>
          </ac:spMkLst>
        </pc:spChg>
        <pc:spChg chg="mod">
          <ac:chgData name="MANUEL ALBERTO GUEVARA  NAJARRO" userId="dc0839a7-ef25-445d-88fe-29223dfab4a5" providerId="ADAL" clId="{AAA2C151-2292-4488-865B-5027AEB9D1EE}" dt="2021-07-07T22:20:04.539" v="539" actId="207"/>
          <ac:spMkLst>
            <pc:docMk/>
            <pc:sldMk cId="3433417451" sldId="655"/>
            <ac:spMk id="90" creationId="{CC3FD7A9-131D-4376-86EB-AA82B44FF76C}"/>
          </ac:spMkLst>
        </pc:spChg>
        <pc:spChg chg="mod">
          <ac:chgData name="MANUEL ALBERTO GUEVARA  NAJARRO" userId="dc0839a7-ef25-445d-88fe-29223dfab4a5" providerId="ADAL" clId="{AAA2C151-2292-4488-865B-5027AEB9D1EE}" dt="2021-07-07T22:20:04.539" v="539" actId="207"/>
          <ac:spMkLst>
            <pc:docMk/>
            <pc:sldMk cId="3433417451" sldId="655"/>
            <ac:spMk id="91" creationId="{C4599B82-0867-4080-817F-268DAF9E6DF1}"/>
          </ac:spMkLst>
        </pc:spChg>
        <pc:spChg chg="mod">
          <ac:chgData name="MANUEL ALBERTO GUEVARA  NAJARRO" userId="dc0839a7-ef25-445d-88fe-29223dfab4a5" providerId="ADAL" clId="{AAA2C151-2292-4488-865B-5027AEB9D1EE}" dt="2021-07-07T22:20:04.539" v="539" actId="207"/>
          <ac:spMkLst>
            <pc:docMk/>
            <pc:sldMk cId="3433417451" sldId="655"/>
            <ac:spMk id="92" creationId="{E2F05265-0771-49EF-826B-9EFC36727BD4}"/>
          </ac:spMkLst>
        </pc:spChg>
        <pc:spChg chg="mod">
          <ac:chgData name="MANUEL ALBERTO GUEVARA  NAJARRO" userId="dc0839a7-ef25-445d-88fe-29223dfab4a5" providerId="ADAL" clId="{AAA2C151-2292-4488-865B-5027AEB9D1EE}" dt="2021-07-07T22:20:04.539" v="539" actId="207"/>
          <ac:spMkLst>
            <pc:docMk/>
            <pc:sldMk cId="3433417451" sldId="655"/>
            <ac:spMk id="93" creationId="{4AD7B5C2-7836-44B8-876F-F994CBBCA40C}"/>
          </ac:spMkLst>
        </pc:spChg>
        <pc:spChg chg="mod">
          <ac:chgData name="MANUEL ALBERTO GUEVARA  NAJARRO" userId="dc0839a7-ef25-445d-88fe-29223dfab4a5" providerId="ADAL" clId="{AAA2C151-2292-4488-865B-5027AEB9D1EE}" dt="2021-07-07T22:20:04.539" v="539" actId="207"/>
          <ac:spMkLst>
            <pc:docMk/>
            <pc:sldMk cId="3433417451" sldId="655"/>
            <ac:spMk id="94" creationId="{036B6970-BE6F-49EF-BE0A-75BD40B02295}"/>
          </ac:spMkLst>
        </pc:spChg>
        <pc:spChg chg="mod">
          <ac:chgData name="MANUEL ALBERTO GUEVARA  NAJARRO" userId="dc0839a7-ef25-445d-88fe-29223dfab4a5" providerId="ADAL" clId="{AAA2C151-2292-4488-865B-5027AEB9D1EE}" dt="2021-07-07T22:20:04.539" v="539" actId="207"/>
          <ac:spMkLst>
            <pc:docMk/>
            <pc:sldMk cId="3433417451" sldId="655"/>
            <ac:spMk id="95" creationId="{F49D3A09-CC67-4021-8EAF-EB60232D92D6}"/>
          </ac:spMkLst>
        </pc:spChg>
        <pc:spChg chg="mod">
          <ac:chgData name="MANUEL ALBERTO GUEVARA  NAJARRO" userId="dc0839a7-ef25-445d-88fe-29223dfab4a5" providerId="ADAL" clId="{AAA2C151-2292-4488-865B-5027AEB9D1EE}" dt="2021-07-07T22:20:04.539" v="539" actId="207"/>
          <ac:spMkLst>
            <pc:docMk/>
            <pc:sldMk cId="3433417451" sldId="655"/>
            <ac:spMk id="96" creationId="{95D27FF6-5A4F-4626-B94E-20A4872BAA1D}"/>
          </ac:spMkLst>
        </pc:spChg>
        <pc:spChg chg="mod">
          <ac:chgData name="MANUEL ALBERTO GUEVARA  NAJARRO" userId="dc0839a7-ef25-445d-88fe-29223dfab4a5" providerId="ADAL" clId="{AAA2C151-2292-4488-865B-5027AEB9D1EE}" dt="2021-07-07T22:20:04.539" v="539" actId="207"/>
          <ac:spMkLst>
            <pc:docMk/>
            <pc:sldMk cId="3433417451" sldId="655"/>
            <ac:spMk id="97" creationId="{36E84135-8389-4604-876C-ADF6584F3566}"/>
          </ac:spMkLst>
        </pc:spChg>
        <pc:spChg chg="mod">
          <ac:chgData name="MANUEL ALBERTO GUEVARA  NAJARRO" userId="dc0839a7-ef25-445d-88fe-29223dfab4a5" providerId="ADAL" clId="{AAA2C151-2292-4488-865B-5027AEB9D1EE}" dt="2021-07-07T22:20:04.539" v="539" actId="207"/>
          <ac:spMkLst>
            <pc:docMk/>
            <pc:sldMk cId="3433417451" sldId="655"/>
            <ac:spMk id="98" creationId="{88639B1E-D8D6-48C3-8E08-9DE2FF925AC6}"/>
          </ac:spMkLst>
        </pc:spChg>
        <pc:spChg chg="mod">
          <ac:chgData name="MANUEL ALBERTO GUEVARA  NAJARRO" userId="dc0839a7-ef25-445d-88fe-29223dfab4a5" providerId="ADAL" clId="{AAA2C151-2292-4488-865B-5027AEB9D1EE}" dt="2021-07-07T22:20:04.539" v="539" actId="207"/>
          <ac:spMkLst>
            <pc:docMk/>
            <pc:sldMk cId="3433417451" sldId="655"/>
            <ac:spMk id="99" creationId="{F51C2F7D-DC59-493B-AE65-E21596754DD8}"/>
          </ac:spMkLst>
        </pc:spChg>
        <pc:spChg chg="mod">
          <ac:chgData name="MANUEL ALBERTO GUEVARA  NAJARRO" userId="dc0839a7-ef25-445d-88fe-29223dfab4a5" providerId="ADAL" clId="{AAA2C151-2292-4488-865B-5027AEB9D1EE}" dt="2021-07-07T22:20:04.539" v="539" actId="207"/>
          <ac:spMkLst>
            <pc:docMk/>
            <pc:sldMk cId="3433417451" sldId="655"/>
            <ac:spMk id="100" creationId="{D6983486-58B9-42DB-A814-AE882D04DA22}"/>
          </ac:spMkLst>
        </pc:spChg>
        <pc:spChg chg="mod">
          <ac:chgData name="MANUEL ALBERTO GUEVARA  NAJARRO" userId="dc0839a7-ef25-445d-88fe-29223dfab4a5" providerId="ADAL" clId="{AAA2C151-2292-4488-865B-5027AEB9D1EE}" dt="2021-07-07T22:20:04.539" v="539" actId="207"/>
          <ac:spMkLst>
            <pc:docMk/>
            <pc:sldMk cId="3433417451" sldId="655"/>
            <ac:spMk id="101" creationId="{989246C8-5AF3-449A-B9F9-79B8A5D0EEAA}"/>
          </ac:spMkLst>
        </pc:spChg>
        <pc:spChg chg="mod">
          <ac:chgData name="MANUEL ALBERTO GUEVARA  NAJARRO" userId="dc0839a7-ef25-445d-88fe-29223dfab4a5" providerId="ADAL" clId="{AAA2C151-2292-4488-865B-5027AEB9D1EE}" dt="2021-07-07T22:20:04.539" v="539" actId="207"/>
          <ac:spMkLst>
            <pc:docMk/>
            <pc:sldMk cId="3433417451" sldId="655"/>
            <ac:spMk id="102" creationId="{36CA1680-97B4-468D-96A1-8A8B521E8E6D}"/>
          </ac:spMkLst>
        </pc:spChg>
        <pc:spChg chg="mod">
          <ac:chgData name="MANUEL ALBERTO GUEVARA  NAJARRO" userId="dc0839a7-ef25-445d-88fe-29223dfab4a5" providerId="ADAL" clId="{AAA2C151-2292-4488-865B-5027AEB9D1EE}" dt="2021-07-07T22:20:04.539" v="539" actId="207"/>
          <ac:spMkLst>
            <pc:docMk/>
            <pc:sldMk cId="3433417451" sldId="655"/>
            <ac:spMk id="103" creationId="{2BCFF537-798D-4DCD-AB74-CD1BDF4922B5}"/>
          </ac:spMkLst>
        </pc:spChg>
        <pc:spChg chg="mod">
          <ac:chgData name="MANUEL ALBERTO GUEVARA  NAJARRO" userId="dc0839a7-ef25-445d-88fe-29223dfab4a5" providerId="ADAL" clId="{AAA2C151-2292-4488-865B-5027AEB9D1EE}" dt="2021-07-07T22:20:04.539" v="539" actId="207"/>
          <ac:spMkLst>
            <pc:docMk/>
            <pc:sldMk cId="3433417451" sldId="655"/>
            <ac:spMk id="104" creationId="{265FB52E-1100-4921-A435-4EDB7CB778FC}"/>
          </ac:spMkLst>
        </pc:spChg>
        <pc:spChg chg="mod">
          <ac:chgData name="MANUEL ALBERTO GUEVARA  NAJARRO" userId="dc0839a7-ef25-445d-88fe-29223dfab4a5" providerId="ADAL" clId="{AAA2C151-2292-4488-865B-5027AEB9D1EE}" dt="2021-07-07T22:20:04.539" v="539" actId="207"/>
          <ac:spMkLst>
            <pc:docMk/>
            <pc:sldMk cId="3433417451" sldId="655"/>
            <ac:spMk id="105" creationId="{B6B12183-F4D8-4795-B97E-9F4335BE170C}"/>
          </ac:spMkLst>
        </pc:spChg>
        <pc:spChg chg="mod">
          <ac:chgData name="MANUEL ALBERTO GUEVARA  NAJARRO" userId="dc0839a7-ef25-445d-88fe-29223dfab4a5" providerId="ADAL" clId="{AAA2C151-2292-4488-865B-5027AEB9D1EE}" dt="2021-07-07T22:20:04.539" v="539" actId="207"/>
          <ac:spMkLst>
            <pc:docMk/>
            <pc:sldMk cId="3433417451" sldId="655"/>
            <ac:spMk id="106" creationId="{9CEC7C6C-CEC0-43EB-AF7A-56990D51E3E6}"/>
          </ac:spMkLst>
        </pc:spChg>
        <pc:spChg chg="mod">
          <ac:chgData name="MANUEL ALBERTO GUEVARA  NAJARRO" userId="dc0839a7-ef25-445d-88fe-29223dfab4a5" providerId="ADAL" clId="{AAA2C151-2292-4488-865B-5027AEB9D1EE}" dt="2021-07-07T22:20:04.539" v="539" actId="207"/>
          <ac:spMkLst>
            <pc:docMk/>
            <pc:sldMk cId="3433417451" sldId="655"/>
            <ac:spMk id="107" creationId="{FFF297EE-C2BB-4683-AA4F-6B4389FE1445}"/>
          </ac:spMkLst>
        </pc:spChg>
        <pc:spChg chg="mod">
          <ac:chgData name="MANUEL ALBERTO GUEVARA  NAJARRO" userId="dc0839a7-ef25-445d-88fe-29223dfab4a5" providerId="ADAL" clId="{AAA2C151-2292-4488-865B-5027AEB9D1EE}" dt="2021-07-07T22:20:04.539" v="539" actId="207"/>
          <ac:spMkLst>
            <pc:docMk/>
            <pc:sldMk cId="3433417451" sldId="655"/>
            <ac:spMk id="108" creationId="{B4917E3E-1906-4EA9-A125-A14F2BA0A236}"/>
          </ac:spMkLst>
        </pc:spChg>
        <pc:spChg chg="mod">
          <ac:chgData name="MANUEL ALBERTO GUEVARA  NAJARRO" userId="dc0839a7-ef25-445d-88fe-29223dfab4a5" providerId="ADAL" clId="{AAA2C151-2292-4488-865B-5027AEB9D1EE}" dt="2021-07-07T22:20:04.539" v="539" actId="207"/>
          <ac:spMkLst>
            <pc:docMk/>
            <pc:sldMk cId="3433417451" sldId="655"/>
            <ac:spMk id="109" creationId="{C523F0FC-B3B2-4779-93F3-50FFA15593DE}"/>
          </ac:spMkLst>
        </pc:spChg>
        <pc:spChg chg="mod">
          <ac:chgData name="MANUEL ALBERTO GUEVARA  NAJARRO" userId="dc0839a7-ef25-445d-88fe-29223dfab4a5" providerId="ADAL" clId="{AAA2C151-2292-4488-865B-5027AEB9D1EE}" dt="2021-07-07T22:20:04.539" v="539" actId="207"/>
          <ac:spMkLst>
            <pc:docMk/>
            <pc:sldMk cId="3433417451" sldId="655"/>
            <ac:spMk id="110" creationId="{6A467435-298E-4136-9521-9B2BC9816523}"/>
          </ac:spMkLst>
        </pc:spChg>
        <pc:spChg chg="mod">
          <ac:chgData name="MANUEL ALBERTO GUEVARA  NAJARRO" userId="dc0839a7-ef25-445d-88fe-29223dfab4a5" providerId="ADAL" clId="{AAA2C151-2292-4488-865B-5027AEB9D1EE}" dt="2021-07-07T22:20:04.539" v="539" actId="207"/>
          <ac:spMkLst>
            <pc:docMk/>
            <pc:sldMk cId="3433417451" sldId="655"/>
            <ac:spMk id="111" creationId="{547851C1-D089-4A3D-B149-FD4AC2F3433D}"/>
          </ac:spMkLst>
        </pc:spChg>
        <pc:spChg chg="mod">
          <ac:chgData name="MANUEL ALBERTO GUEVARA  NAJARRO" userId="dc0839a7-ef25-445d-88fe-29223dfab4a5" providerId="ADAL" clId="{AAA2C151-2292-4488-865B-5027AEB9D1EE}" dt="2021-07-07T22:20:04.539" v="539" actId="207"/>
          <ac:spMkLst>
            <pc:docMk/>
            <pc:sldMk cId="3433417451" sldId="655"/>
            <ac:spMk id="112" creationId="{D89DAAC7-B5B5-476F-853F-CC5DB6C3213D}"/>
          </ac:spMkLst>
        </pc:spChg>
        <pc:spChg chg="mod">
          <ac:chgData name="MANUEL ALBERTO GUEVARA  NAJARRO" userId="dc0839a7-ef25-445d-88fe-29223dfab4a5" providerId="ADAL" clId="{AAA2C151-2292-4488-865B-5027AEB9D1EE}" dt="2021-07-07T22:20:04.539" v="539" actId="207"/>
          <ac:spMkLst>
            <pc:docMk/>
            <pc:sldMk cId="3433417451" sldId="655"/>
            <ac:spMk id="113" creationId="{F337A863-C928-49B4-B581-D425A70CDC93}"/>
          </ac:spMkLst>
        </pc:spChg>
        <pc:spChg chg="mod">
          <ac:chgData name="MANUEL ALBERTO GUEVARA  NAJARRO" userId="dc0839a7-ef25-445d-88fe-29223dfab4a5" providerId="ADAL" clId="{AAA2C151-2292-4488-865B-5027AEB9D1EE}" dt="2021-07-07T22:20:04.539" v="539" actId="207"/>
          <ac:spMkLst>
            <pc:docMk/>
            <pc:sldMk cId="3433417451" sldId="655"/>
            <ac:spMk id="114" creationId="{426FB1ED-6F77-4E23-BB77-A811D2117285}"/>
          </ac:spMkLst>
        </pc:spChg>
        <pc:spChg chg="mod">
          <ac:chgData name="MANUEL ALBERTO GUEVARA  NAJARRO" userId="dc0839a7-ef25-445d-88fe-29223dfab4a5" providerId="ADAL" clId="{AAA2C151-2292-4488-865B-5027AEB9D1EE}" dt="2021-07-07T22:20:04.539" v="539" actId="207"/>
          <ac:spMkLst>
            <pc:docMk/>
            <pc:sldMk cId="3433417451" sldId="655"/>
            <ac:spMk id="115" creationId="{D6442EDC-2E31-4C34-95B4-F9F5FCCFC017}"/>
          </ac:spMkLst>
        </pc:spChg>
        <pc:spChg chg="mod">
          <ac:chgData name="MANUEL ALBERTO GUEVARA  NAJARRO" userId="dc0839a7-ef25-445d-88fe-29223dfab4a5" providerId="ADAL" clId="{AAA2C151-2292-4488-865B-5027AEB9D1EE}" dt="2021-07-07T22:20:04.539" v="539" actId="207"/>
          <ac:spMkLst>
            <pc:docMk/>
            <pc:sldMk cId="3433417451" sldId="655"/>
            <ac:spMk id="116" creationId="{99BB9105-3BA3-4960-882A-15CE1183A687}"/>
          </ac:spMkLst>
        </pc:spChg>
        <pc:spChg chg="mod">
          <ac:chgData name="MANUEL ALBERTO GUEVARA  NAJARRO" userId="dc0839a7-ef25-445d-88fe-29223dfab4a5" providerId="ADAL" clId="{AAA2C151-2292-4488-865B-5027AEB9D1EE}" dt="2021-07-07T22:20:04.539" v="539" actId="207"/>
          <ac:spMkLst>
            <pc:docMk/>
            <pc:sldMk cId="3433417451" sldId="655"/>
            <ac:spMk id="117" creationId="{E24BD117-A459-4ED8-81FB-4014F1710EE8}"/>
          </ac:spMkLst>
        </pc:spChg>
        <pc:spChg chg="mod">
          <ac:chgData name="MANUEL ALBERTO GUEVARA  NAJARRO" userId="dc0839a7-ef25-445d-88fe-29223dfab4a5" providerId="ADAL" clId="{AAA2C151-2292-4488-865B-5027AEB9D1EE}" dt="2021-07-07T22:20:04.539" v="539" actId="207"/>
          <ac:spMkLst>
            <pc:docMk/>
            <pc:sldMk cId="3433417451" sldId="655"/>
            <ac:spMk id="118" creationId="{2A9A8D2E-280E-430E-BA4A-80F0E2877462}"/>
          </ac:spMkLst>
        </pc:spChg>
        <pc:spChg chg="mod">
          <ac:chgData name="MANUEL ALBERTO GUEVARA  NAJARRO" userId="dc0839a7-ef25-445d-88fe-29223dfab4a5" providerId="ADAL" clId="{AAA2C151-2292-4488-865B-5027AEB9D1EE}" dt="2021-07-07T22:20:04.539" v="539" actId="207"/>
          <ac:spMkLst>
            <pc:docMk/>
            <pc:sldMk cId="3433417451" sldId="655"/>
            <ac:spMk id="119" creationId="{424C2D5C-7991-47E2-B1F0-6E7C46BE0403}"/>
          </ac:spMkLst>
        </pc:spChg>
        <pc:spChg chg="mod">
          <ac:chgData name="MANUEL ALBERTO GUEVARA  NAJARRO" userId="dc0839a7-ef25-445d-88fe-29223dfab4a5" providerId="ADAL" clId="{AAA2C151-2292-4488-865B-5027AEB9D1EE}" dt="2021-07-07T22:20:04.539" v="539" actId="207"/>
          <ac:spMkLst>
            <pc:docMk/>
            <pc:sldMk cId="3433417451" sldId="655"/>
            <ac:spMk id="120" creationId="{18C8F06C-C2A0-48FF-B4EC-522BF343C696}"/>
          </ac:spMkLst>
        </pc:spChg>
        <pc:spChg chg="mod">
          <ac:chgData name="MANUEL ALBERTO GUEVARA  NAJARRO" userId="dc0839a7-ef25-445d-88fe-29223dfab4a5" providerId="ADAL" clId="{AAA2C151-2292-4488-865B-5027AEB9D1EE}" dt="2021-07-07T22:20:04.539" v="539" actId="207"/>
          <ac:spMkLst>
            <pc:docMk/>
            <pc:sldMk cId="3433417451" sldId="655"/>
            <ac:spMk id="121" creationId="{F2FCE2E7-5AF2-4006-818C-B0A78B8C0251}"/>
          </ac:spMkLst>
        </pc:spChg>
        <pc:spChg chg="mod">
          <ac:chgData name="MANUEL ALBERTO GUEVARA  NAJARRO" userId="dc0839a7-ef25-445d-88fe-29223dfab4a5" providerId="ADAL" clId="{AAA2C151-2292-4488-865B-5027AEB9D1EE}" dt="2021-07-07T22:20:04.539" v="539" actId="207"/>
          <ac:spMkLst>
            <pc:docMk/>
            <pc:sldMk cId="3433417451" sldId="655"/>
            <ac:spMk id="122" creationId="{C5084903-1D9C-41B6-822B-BB7702940CEE}"/>
          </ac:spMkLst>
        </pc:spChg>
        <pc:spChg chg="mod">
          <ac:chgData name="MANUEL ALBERTO GUEVARA  NAJARRO" userId="dc0839a7-ef25-445d-88fe-29223dfab4a5" providerId="ADAL" clId="{AAA2C151-2292-4488-865B-5027AEB9D1EE}" dt="2021-07-07T22:20:04.539" v="539" actId="207"/>
          <ac:spMkLst>
            <pc:docMk/>
            <pc:sldMk cId="3433417451" sldId="655"/>
            <ac:spMk id="123" creationId="{39BFE051-BC0D-4CCC-AABA-A056EB615A0D}"/>
          </ac:spMkLst>
        </pc:spChg>
        <pc:spChg chg="mod">
          <ac:chgData name="MANUEL ALBERTO GUEVARA  NAJARRO" userId="dc0839a7-ef25-445d-88fe-29223dfab4a5" providerId="ADAL" clId="{AAA2C151-2292-4488-865B-5027AEB9D1EE}" dt="2021-07-07T22:20:04.539" v="539" actId="207"/>
          <ac:spMkLst>
            <pc:docMk/>
            <pc:sldMk cId="3433417451" sldId="655"/>
            <ac:spMk id="124" creationId="{9577703D-DE9D-4F88-9CDF-65D3A9D78CAB}"/>
          </ac:spMkLst>
        </pc:spChg>
        <pc:spChg chg="mod">
          <ac:chgData name="MANUEL ALBERTO GUEVARA  NAJARRO" userId="dc0839a7-ef25-445d-88fe-29223dfab4a5" providerId="ADAL" clId="{AAA2C151-2292-4488-865B-5027AEB9D1EE}" dt="2021-07-07T22:20:04.539" v="539" actId="207"/>
          <ac:spMkLst>
            <pc:docMk/>
            <pc:sldMk cId="3433417451" sldId="655"/>
            <ac:spMk id="125" creationId="{3D48DCE8-34EE-4E34-9E5E-114C00481068}"/>
          </ac:spMkLst>
        </pc:spChg>
        <pc:spChg chg="mod">
          <ac:chgData name="MANUEL ALBERTO GUEVARA  NAJARRO" userId="dc0839a7-ef25-445d-88fe-29223dfab4a5" providerId="ADAL" clId="{AAA2C151-2292-4488-865B-5027AEB9D1EE}" dt="2021-07-07T22:20:04.539" v="539" actId="207"/>
          <ac:spMkLst>
            <pc:docMk/>
            <pc:sldMk cId="3433417451" sldId="655"/>
            <ac:spMk id="126" creationId="{E8BB04E4-95E9-49A5-BE5C-CD9AF03A383C}"/>
          </ac:spMkLst>
        </pc:spChg>
        <pc:spChg chg="mod">
          <ac:chgData name="MANUEL ALBERTO GUEVARA  NAJARRO" userId="dc0839a7-ef25-445d-88fe-29223dfab4a5" providerId="ADAL" clId="{AAA2C151-2292-4488-865B-5027AEB9D1EE}" dt="2021-07-07T22:20:04.539" v="539" actId="207"/>
          <ac:spMkLst>
            <pc:docMk/>
            <pc:sldMk cId="3433417451" sldId="655"/>
            <ac:spMk id="127" creationId="{FC1B36A6-B906-4A27-A9B7-5E680D45FA2C}"/>
          </ac:spMkLst>
        </pc:spChg>
        <pc:spChg chg="mod">
          <ac:chgData name="MANUEL ALBERTO GUEVARA  NAJARRO" userId="dc0839a7-ef25-445d-88fe-29223dfab4a5" providerId="ADAL" clId="{AAA2C151-2292-4488-865B-5027AEB9D1EE}" dt="2021-07-07T22:20:04.539" v="539" actId="207"/>
          <ac:spMkLst>
            <pc:docMk/>
            <pc:sldMk cId="3433417451" sldId="655"/>
            <ac:spMk id="128" creationId="{F46D2AD1-4013-4D68-95FF-C33A66990631}"/>
          </ac:spMkLst>
        </pc:spChg>
        <pc:spChg chg="mod">
          <ac:chgData name="MANUEL ALBERTO GUEVARA  NAJARRO" userId="dc0839a7-ef25-445d-88fe-29223dfab4a5" providerId="ADAL" clId="{AAA2C151-2292-4488-865B-5027AEB9D1EE}" dt="2021-07-07T22:20:04.539" v="539" actId="207"/>
          <ac:spMkLst>
            <pc:docMk/>
            <pc:sldMk cId="3433417451" sldId="655"/>
            <ac:spMk id="129" creationId="{2A463BF1-FE4D-4B9F-A831-4D834CEAB86E}"/>
          </ac:spMkLst>
        </pc:spChg>
        <pc:spChg chg="mod">
          <ac:chgData name="MANUEL ALBERTO GUEVARA  NAJARRO" userId="dc0839a7-ef25-445d-88fe-29223dfab4a5" providerId="ADAL" clId="{AAA2C151-2292-4488-865B-5027AEB9D1EE}" dt="2021-07-07T22:20:04.539" v="539" actId="207"/>
          <ac:spMkLst>
            <pc:docMk/>
            <pc:sldMk cId="3433417451" sldId="655"/>
            <ac:spMk id="130" creationId="{1BA88938-0C52-40B8-A959-382589DCAA2E}"/>
          </ac:spMkLst>
        </pc:spChg>
        <pc:spChg chg="mod">
          <ac:chgData name="MANUEL ALBERTO GUEVARA  NAJARRO" userId="dc0839a7-ef25-445d-88fe-29223dfab4a5" providerId="ADAL" clId="{AAA2C151-2292-4488-865B-5027AEB9D1EE}" dt="2021-07-07T22:20:04.539" v="539" actId="207"/>
          <ac:spMkLst>
            <pc:docMk/>
            <pc:sldMk cId="3433417451" sldId="655"/>
            <ac:spMk id="131" creationId="{53E8921F-DE2C-4951-80DA-267122EB985D}"/>
          </ac:spMkLst>
        </pc:spChg>
        <pc:spChg chg="mod">
          <ac:chgData name="MANUEL ALBERTO GUEVARA  NAJARRO" userId="dc0839a7-ef25-445d-88fe-29223dfab4a5" providerId="ADAL" clId="{AAA2C151-2292-4488-865B-5027AEB9D1EE}" dt="2021-07-07T22:20:04.539" v="539" actId="207"/>
          <ac:spMkLst>
            <pc:docMk/>
            <pc:sldMk cId="3433417451" sldId="655"/>
            <ac:spMk id="132" creationId="{AA631795-5900-4438-B1C5-8C809EAD2886}"/>
          </ac:spMkLst>
        </pc:spChg>
        <pc:spChg chg="mod">
          <ac:chgData name="MANUEL ALBERTO GUEVARA  NAJARRO" userId="dc0839a7-ef25-445d-88fe-29223dfab4a5" providerId="ADAL" clId="{AAA2C151-2292-4488-865B-5027AEB9D1EE}" dt="2021-07-07T22:20:04.539" v="539" actId="207"/>
          <ac:spMkLst>
            <pc:docMk/>
            <pc:sldMk cId="3433417451" sldId="655"/>
            <ac:spMk id="133" creationId="{1F8A19A3-6698-489D-B460-DC9883EC337A}"/>
          </ac:spMkLst>
        </pc:spChg>
        <pc:spChg chg="mod">
          <ac:chgData name="MANUEL ALBERTO GUEVARA  NAJARRO" userId="dc0839a7-ef25-445d-88fe-29223dfab4a5" providerId="ADAL" clId="{AAA2C151-2292-4488-865B-5027AEB9D1EE}" dt="2021-07-07T22:20:04.539" v="539" actId="207"/>
          <ac:spMkLst>
            <pc:docMk/>
            <pc:sldMk cId="3433417451" sldId="655"/>
            <ac:spMk id="134" creationId="{797A0053-3659-491D-8021-2813D6908597}"/>
          </ac:spMkLst>
        </pc:spChg>
        <pc:spChg chg="mod">
          <ac:chgData name="MANUEL ALBERTO GUEVARA  NAJARRO" userId="dc0839a7-ef25-445d-88fe-29223dfab4a5" providerId="ADAL" clId="{AAA2C151-2292-4488-865B-5027AEB9D1EE}" dt="2021-07-07T22:20:04.539" v="539" actId="207"/>
          <ac:spMkLst>
            <pc:docMk/>
            <pc:sldMk cId="3433417451" sldId="655"/>
            <ac:spMk id="135" creationId="{E775D9EA-0046-4F89-9247-48D80E45C723}"/>
          </ac:spMkLst>
        </pc:spChg>
        <pc:spChg chg="mod">
          <ac:chgData name="MANUEL ALBERTO GUEVARA  NAJARRO" userId="dc0839a7-ef25-445d-88fe-29223dfab4a5" providerId="ADAL" clId="{AAA2C151-2292-4488-865B-5027AEB9D1EE}" dt="2021-07-07T22:20:04.539" v="539" actId="207"/>
          <ac:spMkLst>
            <pc:docMk/>
            <pc:sldMk cId="3433417451" sldId="655"/>
            <ac:spMk id="136" creationId="{8E1C40A4-1608-4DBC-B96F-F3932FCA05EA}"/>
          </ac:spMkLst>
        </pc:spChg>
        <pc:spChg chg="mod">
          <ac:chgData name="MANUEL ALBERTO GUEVARA  NAJARRO" userId="dc0839a7-ef25-445d-88fe-29223dfab4a5" providerId="ADAL" clId="{AAA2C151-2292-4488-865B-5027AEB9D1EE}" dt="2021-07-07T22:20:04.539" v="539" actId="207"/>
          <ac:spMkLst>
            <pc:docMk/>
            <pc:sldMk cId="3433417451" sldId="655"/>
            <ac:spMk id="137" creationId="{7301AE28-B532-409B-9126-F1F1E7922A07}"/>
          </ac:spMkLst>
        </pc:spChg>
        <pc:spChg chg="mod">
          <ac:chgData name="MANUEL ALBERTO GUEVARA  NAJARRO" userId="dc0839a7-ef25-445d-88fe-29223dfab4a5" providerId="ADAL" clId="{AAA2C151-2292-4488-865B-5027AEB9D1EE}" dt="2021-07-07T22:20:04.539" v="539" actId="207"/>
          <ac:spMkLst>
            <pc:docMk/>
            <pc:sldMk cId="3433417451" sldId="655"/>
            <ac:spMk id="138" creationId="{C63D08EF-7F86-4772-8BE5-EBB500D21A68}"/>
          </ac:spMkLst>
        </pc:spChg>
        <pc:spChg chg="mod">
          <ac:chgData name="MANUEL ALBERTO GUEVARA  NAJARRO" userId="dc0839a7-ef25-445d-88fe-29223dfab4a5" providerId="ADAL" clId="{AAA2C151-2292-4488-865B-5027AEB9D1EE}" dt="2021-07-07T22:20:04.539" v="539" actId="207"/>
          <ac:spMkLst>
            <pc:docMk/>
            <pc:sldMk cId="3433417451" sldId="655"/>
            <ac:spMk id="139" creationId="{109B9926-F31F-4555-9AA0-7192E57FF9AB}"/>
          </ac:spMkLst>
        </pc:spChg>
        <pc:spChg chg="mod">
          <ac:chgData name="MANUEL ALBERTO GUEVARA  NAJARRO" userId="dc0839a7-ef25-445d-88fe-29223dfab4a5" providerId="ADAL" clId="{AAA2C151-2292-4488-865B-5027AEB9D1EE}" dt="2021-07-07T22:20:04.539" v="539" actId="207"/>
          <ac:spMkLst>
            <pc:docMk/>
            <pc:sldMk cId="3433417451" sldId="655"/>
            <ac:spMk id="140" creationId="{5D5895F0-FB59-485C-97B9-BAFFD8B1CE90}"/>
          </ac:spMkLst>
        </pc:spChg>
        <pc:spChg chg="mod">
          <ac:chgData name="MANUEL ALBERTO GUEVARA  NAJARRO" userId="dc0839a7-ef25-445d-88fe-29223dfab4a5" providerId="ADAL" clId="{AAA2C151-2292-4488-865B-5027AEB9D1EE}" dt="2021-07-07T22:23:16.830" v="730" actId="2711"/>
          <ac:spMkLst>
            <pc:docMk/>
            <pc:sldMk cId="3433417451" sldId="655"/>
            <ac:spMk id="141" creationId="{F5F55CB7-77D7-4837-B145-A157803EA826}"/>
          </ac:spMkLst>
        </pc:spChg>
        <pc:spChg chg="mod">
          <ac:chgData name="MANUEL ALBERTO GUEVARA  NAJARRO" userId="dc0839a7-ef25-445d-88fe-29223dfab4a5" providerId="ADAL" clId="{AAA2C151-2292-4488-865B-5027AEB9D1EE}" dt="2021-07-07T22:23:16.830" v="730" actId="2711"/>
          <ac:spMkLst>
            <pc:docMk/>
            <pc:sldMk cId="3433417451" sldId="655"/>
            <ac:spMk id="142" creationId="{207FBAAF-C2C6-46AB-BA71-19613288635C}"/>
          </ac:spMkLst>
        </pc:spChg>
        <pc:spChg chg="mod">
          <ac:chgData name="MANUEL ALBERTO GUEVARA  NAJARRO" userId="dc0839a7-ef25-445d-88fe-29223dfab4a5" providerId="ADAL" clId="{AAA2C151-2292-4488-865B-5027AEB9D1EE}" dt="2021-07-07T22:20:01.925" v="538" actId="165"/>
          <ac:spMkLst>
            <pc:docMk/>
            <pc:sldMk cId="3433417451" sldId="655"/>
            <ac:spMk id="146" creationId="{3612966C-50B6-41E1-9CDB-563F913EC8B6}"/>
          </ac:spMkLst>
        </pc:spChg>
        <pc:spChg chg="mod">
          <ac:chgData name="MANUEL ALBERTO GUEVARA  NAJARRO" userId="dc0839a7-ef25-445d-88fe-29223dfab4a5" providerId="ADAL" clId="{AAA2C151-2292-4488-865B-5027AEB9D1EE}" dt="2021-07-07T22:20:01.925" v="538" actId="165"/>
          <ac:spMkLst>
            <pc:docMk/>
            <pc:sldMk cId="3433417451" sldId="655"/>
            <ac:spMk id="147" creationId="{3998F71B-18EA-41B5-9081-11FEC87051D4}"/>
          </ac:spMkLst>
        </pc:spChg>
        <pc:spChg chg="mod">
          <ac:chgData name="MANUEL ALBERTO GUEVARA  NAJARRO" userId="dc0839a7-ef25-445d-88fe-29223dfab4a5" providerId="ADAL" clId="{AAA2C151-2292-4488-865B-5027AEB9D1EE}" dt="2021-07-07T22:20:01.925" v="538" actId="165"/>
          <ac:spMkLst>
            <pc:docMk/>
            <pc:sldMk cId="3433417451" sldId="655"/>
            <ac:spMk id="148" creationId="{477FA1E7-F6B0-43C3-AA21-1B57515432C7}"/>
          </ac:spMkLst>
        </pc:spChg>
        <pc:spChg chg="mod">
          <ac:chgData name="MANUEL ALBERTO GUEVARA  NAJARRO" userId="dc0839a7-ef25-445d-88fe-29223dfab4a5" providerId="ADAL" clId="{AAA2C151-2292-4488-865B-5027AEB9D1EE}" dt="2021-07-07T22:20:01.925" v="538" actId="165"/>
          <ac:spMkLst>
            <pc:docMk/>
            <pc:sldMk cId="3433417451" sldId="655"/>
            <ac:spMk id="149" creationId="{EF6AE92F-2D38-4A81-BDCA-D207C0701829}"/>
          </ac:spMkLst>
        </pc:spChg>
        <pc:spChg chg="mod">
          <ac:chgData name="MANUEL ALBERTO GUEVARA  NAJARRO" userId="dc0839a7-ef25-445d-88fe-29223dfab4a5" providerId="ADAL" clId="{AAA2C151-2292-4488-865B-5027AEB9D1EE}" dt="2021-07-07T22:20:01.925" v="538" actId="165"/>
          <ac:spMkLst>
            <pc:docMk/>
            <pc:sldMk cId="3433417451" sldId="655"/>
            <ac:spMk id="150" creationId="{B72F9ED4-1995-47BE-9EE2-FFE10A713245}"/>
          </ac:spMkLst>
        </pc:spChg>
        <pc:spChg chg="mod">
          <ac:chgData name="MANUEL ALBERTO GUEVARA  NAJARRO" userId="dc0839a7-ef25-445d-88fe-29223dfab4a5" providerId="ADAL" clId="{AAA2C151-2292-4488-865B-5027AEB9D1EE}" dt="2021-07-07T22:20:01.925" v="538" actId="165"/>
          <ac:spMkLst>
            <pc:docMk/>
            <pc:sldMk cId="3433417451" sldId="655"/>
            <ac:spMk id="151" creationId="{50A53098-A07B-4788-9D02-A7F7706894D9}"/>
          </ac:spMkLst>
        </pc:spChg>
        <pc:spChg chg="mod">
          <ac:chgData name="MANUEL ALBERTO GUEVARA  NAJARRO" userId="dc0839a7-ef25-445d-88fe-29223dfab4a5" providerId="ADAL" clId="{AAA2C151-2292-4488-865B-5027AEB9D1EE}" dt="2021-07-07T22:20:01.925" v="538" actId="165"/>
          <ac:spMkLst>
            <pc:docMk/>
            <pc:sldMk cId="3433417451" sldId="655"/>
            <ac:spMk id="152" creationId="{4EF15D90-501C-433E-B168-AC40C3A79C86}"/>
          </ac:spMkLst>
        </pc:spChg>
        <pc:spChg chg="mod">
          <ac:chgData name="MANUEL ALBERTO GUEVARA  NAJARRO" userId="dc0839a7-ef25-445d-88fe-29223dfab4a5" providerId="ADAL" clId="{AAA2C151-2292-4488-865B-5027AEB9D1EE}" dt="2021-07-07T22:20:01.925" v="538" actId="165"/>
          <ac:spMkLst>
            <pc:docMk/>
            <pc:sldMk cId="3433417451" sldId="655"/>
            <ac:spMk id="153" creationId="{B67D534C-8F37-45BB-B687-231C0F1303F5}"/>
          </ac:spMkLst>
        </pc:spChg>
        <pc:spChg chg="mod">
          <ac:chgData name="MANUEL ALBERTO GUEVARA  NAJARRO" userId="dc0839a7-ef25-445d-88fe-29223dfab4a5" providerId="ADAL" clId="{AAA2C151-2292-4488-865B-5027AEB9D1EE}" dt="2021-07-07T22:20:01.925" v="538" actId="165"/>
          <ac:spMkLst>
            <pc:docMk/>
            <pc:sldMk cId="3433417451" sldId="655"/>
            <ac:spMk id="154" creationId="{21ECBD79-8FA8-4D6C-9A86-C9E79536922A}"/>
          </ac:spMkLst>
        </pc:spChg>
        <pc:spChg chg="mod">
          <ac:chgData name="MANUEL ALBERTO GUEVARA  NAJARRO" userId="dc0839a7-ef25-445d-88fe-29223dfab4a5" providerId="ADAL" clId="{AAA2C151-2292-4488-865B-5027AEB9D1EE}" dt="2021-07-07T22:20:01.925" v="538" actId="165"/>
          <ac:spMkLst>
            <pc:docMk/>
            <pc:sldMk cId="3433417451" sldId="655"/>
            <ac:spMk id="155" creationId="{F965ABA6-72F7-4AB1-A8ED-7F5CD222D28E}"/>
          </ac:spMkLst>
        </pc:spChg>
        <pc:spChg chg="mod">
          <ac:chgData name="MANUEL ALBERTO GUEVARA  NAJARRO" userId="dc0839a7-ef25-445d-88fe-29223dfab4a5" providerId="ADAL" clId="{AAA2C151-2292-4488-865B-5027AEB9D1EE}" dt="2021-07-07T22:20:09.213" v="540" actId="207"/>
          <ac:spMkLst>
            <pc:docMk/>
            <pc:sldMk cId="3433417451" sldId="655"/>
            <ac:spMk id="156" creationId="{54C6B82D-C02F-43A4-A851-D155584736A2}"/>
          </ac:spMkLst>
        </pc:spChg>
        <pc:spChg chg="mod">
          <ac:chgData name="MANUEL ALBERTO GUEVARA  NAJARRO" userId="dc0839a7-ef25-445d-88fe-29223dfab4a5" providerId="ADAL" clId="{AAA2C151-2292-4488-865B-5027AEB9D1EE}" dt="2021-07-07T22:20:09.213" v="540" actId="207"/>
          <ac:spMkLst>
            <pc:docMk/>
            <pc:sldMk cId="3433417451" sldId="655"/>
            <ac:spMk id="157" creationId="{857120EB-0877-4B96-8A95-97AFF1B00086}"/>
          </ac:spMkLst>
        </pc:spChg>
        <pc:spChg chg="mod">
          <ac:chgData name="MANUEL ALBERTO GUEVARA  NAJARRO" userId="dc0839a7-ef25-445d-88fe-29223dfab4a5" providerId="ADAL" clId="{AAA2C151-2292-4488-865B-5027AEB9D1EE}" dt="2021-07-07T22:20:09.213" v="540" actId="207"/>
          <ac:spMkLst>
            <pc:docMk/>
            <pc:sldMk cId="3433417451" sldId="655"/>
            <ac:spMk id="158" creationId="{44C08878-E1C3-4639-8834-3334FB8A3ADE}"/>
          </ac:spMkLst>
        </pc:spChg>
        <pc:spChg chg="mod">
          <ac:chgData name="MANUEL ALBERTO GUEVARA  NAJARRO" userId="dc0839a7-ef25-445d-88fe-29223dfab4a5" providerId="ADAL" clId="{AAA2C151-2292-4488-865B-5027AEB9D1EE}" dt="2021-07-07T22:20:09.213" v="540" actId="207"/>
          <ac:spMkLst>
            <pc:docMk/>
            <pc:sldMk cId="3433417451" sldId="655"/>
            <ac:spMk id="159" creationId="{70B20E6E-37C3-4D0A-972E-62CAE1AACCAD}"/>
          </ac:spMkLst>
        </pc:spChg>
        <pc:spChg chg="mod">
          <ac:chgData name="MANUEL ALBERTO GUEVARA  NAJARRO" userId="dc0839a7-ef25-445d-88fe-29223dfab4a5" providerId="ADAL" clId="{AAA2C151-2292-4488-865B-5027AEB9D1EE}" dt="2021-07-07T22:20:09.213" v="540" actId="207"/>
          <ac:spMkLst>
            <pc:docMk/>
            <pc:sldMk cId="3433417451" sldId="655"/>
            <ac:spMk id="160" creationId="{1B5BDAC3-FA8A-44FC-BCFD-0E77D3153613}"/>
          </ac:spMkLst>
        </pc:spChg>
        <pc:spChg chg="mod">
          <ac:chgData name="MANUEL ALBERTO GUEVARA  NAJARRO" userId="dc0839a7-ef25-445d-88fe-29223dfab4a5" providerId="ADAL" clId="{AAA2C151-2292-4488-865B-5027AEB9D1EE}" dt="2021-07-07T22:20:09.213" v="540" actId="207"/>
          <ac:spMkLst>
            <pc:docMk/>
            <pc:sldMk cId="3433417451" sldId="655"/>
            <ac:spMk id="161" creationId="{6DB83263-7C59-440A-8D20-64E48E963F11}"/>
          </ac:spMkLst>
        </pc:spChg>
        <pc:spChg chg="mod">
          <ac:chgData name="MANUEL ALBERTO GUEVARA  NAJARRO" userId="dc0839a7-ef25-445d-88fe-29223dfab4a5" providerId="ADAL" clId="{AAA2C151-2292-4488-865B-5027AEB9D1EE}" dt="2021-07-07T22:20:09.213" v="540" actId="207"/>
          <ac:spMkLst>
            <pc:docMk/>
            <pc:sldMk cId="3433417451" sldId="655"/>
            <ac:spMk id="162" creationId="{4FBAD3B7-6801-422D-8B1F-317976F25331}"/>
          </ac:spMkLst>
        </pc:spChg>
        <pc:spChg chg="mod">
          <ac:chgData name="MANUEL ALBERTO GUEVARA  NAJARRO" userId="dc0839a7-ef25-445d-88fe-29223dfab4a5" providerId="ADAL" clId="{AAA2C151-2292-4488-865B-5027AEB9D1EE}" dt="2021-07-07T22:20:09.213" v="540" actId="207"/>
          <ac:spMkLst>
            <pc:docMk/>
            <pc:sldMk cId="3433417451" sldId="655"/>
            <ac:spMk id="163" creationId="{434A60A4-82C7-40DE-811D-5DFD0D4A84A6}"/>
          </ac:spMkLst>
        </pc:spChg>
        <pc:spChg chg="mod">
          <ac:chgData name="MANUEL ALBERTO GUEVARA  NAJARRO" userId="dc0839a7-ef25-445d-88fe-29223dfab4a5" providerId="ADAL" clId="{AAA2C151-2292-4488-865B-5027AEB9D1EE}" dt="2021-07-07T22:20:09.213" v="540" actId="207"/>
          <ac:spMkLst>
            <pc:docMk/>
            <pc:sldMk cId="3433417451" sldId="655"/>
            <ac:spMk id="164" creationId="{12D13AF2-97A2-4D0F-93EC-628D65145A94}"/>
          </ac:spMkLst>
        </pc:spChg>
        <pc:spChg chg="mod">
          <ac:chgData name="MANUEL ALBERTO GUEVARA  NAJARRO" userId="dc0839a7-ef25-445d-88fe-29223dfab4a5" providerId="ADAL" clId="{AAA2C151-2292-4488-865B-5027AEB9D1EE}" dt="2021-07-07T22:20:09.213" v="540" actId="207"/>
          <ac:spMkLst>
            <pc:docMk/>
            <pc:sldMk cId="3433417451" sldId="655"/>
            <ac:spMk id="165" creationId="{3233DE4E-7CC5-411D-BD67-8C602ECC1915}"/>
          </ac:spMkLst>
        </pc:spChg>
        <pc:spChg chg="mod">
          <ac:chgData name="MANUEL ALBERTO GUEVARA  NAJARRO" userId="dc0839a7-ef25-445d-88fe-29223dfab4a5" providerId="ADAL" clId="{AAA2C151-2292-4488-865B-5027AEB9D1EE}" dt="2021-07-07T22:20:09.213" v="540" actId="207"/>
          <ac:spMkLst>
            <pc:docMk/>
            <pc:sldMk cId="3433417451" sldId="655"/>
            <ac:spMk id="166" creationId="{32BA5006-B446-4EFC-9AA3-DA6DB18889D2}"/>
          </ac:spMkLst>
        </pc:spChg>
        <pc:spChg chg="mod">
          <ac:chgData name="MANUEL ALBERTO GUEVARA  NAJARRO" userId="dc0839a7-ef25-445d-88fe-29223dfab4a5" providerId="ADAL" clId="{AAA2C151-2292-4488-865B-5027AEB9D1EE}" dt="2021-07-07T22:20:09.213" v="540" actId="207"/>
          <ac:spMkLst>
            <pc:docMk/>
            <pc:sldMk cId="3433417451" sldId="655"/>
            <ac:spMk id="167" creationId="{6B71D65C-AEF1-4E16-A7D4-DF9DE76E2189}"/>
          </ac:spMkLst>
        </pc:spChg>
        <pc:spChg chg="mod">
          <ac:chgData name="MANUEL ALBERTO GUEVARA  NAJARRO" userId="dc0839a7-ef25-445d-88fe-29223dfab4a5" providerId="ADAL" clId="{AAA2C151-2292-4488-865B-5027AEB9D1EE}" dt="2021-07-07T22:20:09.213" v="540" actId="207"/>
          <ac:spMkLst>
            <pc:docMk/>
            <pc:sldMk cId="3433417451" sldId="655"/>
            <ac:spMk id="168" creationId="{F8D83C2F-5B5A-4900-8EC0-2FD0A4D18075}"/>
          </ac:spMkLst>
        </pc:spChg>
        <pc:spChg chg="mod">
          <ac:chgData name="MANUEL ALBERTO GUEVARA  NAJARRO" userId="dc0839a7-ef25-445d-88fe-29223dfab4a5" providerId="ADAL" clId="{AAA2C151-2292-4488-865B-5027AEB9D1EE}" dt="2021-07-07T22:20:09.213" v="540" actId="207"/>
          <ac:spMkLst>
            <pc:docMk/>
            <pc:sldMk cId="3433417451" sldId="655"/>
            <ac:spMk id="169" creationId="{7C59C074-CA9C-456C-8C9B-0627F608479F}"/>
          </ac:spMkLst>
        </pc:spChg>
        <pc:spChg chg="mod">
          <ac:chgData name="MANUEL ALBERTO GUEVARA  NAJARRO" userId="dc0839a7-ef25-445d-88fe-29223dfab4a5" providerId="ADAL" clId="{AAA2C151-2292-4488-865B-5027AEB9D1EE}" dt="2021-07-07T22:20:09.213" v="540" actId="207"/>
          <ac:spMkLst>
            <pc:docMk/>
            <pc:sldMk cId="3433417451" sldId="655"/>
            <ac:spMk id="170" creationId="{913A5415-A86D-432A-812C-D57C1B7F3C3E}"/>
          </ac:spMkLst>
        </pc:spChg>
        <pc:spChg chg="mod">
          <ac:chgData name="MANUEL ALBERTO GUEVARA  NAJARRO" userId="dc0839a7-ef25-445d-88fe-29223dfab4a5" providerId="ADAL" clId="{AAA2C151-2292-4488-865B-5027AEB9D1EE}" dt="2021-07-07T22:20:09.213" v="540" actId="207"/>
          <ac:spMkLst>
            <pc:docMk/>
            <pc:sldMk cId="3433417451" sldId="655"/>
            <ac:spMk id="171" creationId="{7183D0E4-6536-45FF-B24C-72F7AAF0E459}"/>
          </ac:spMkLst>
        </pc:spChg>
        <pc:spChg chg="mod">
          <ac:chgData name="MANUEL ALBERTO GUEVARA  NAJARRO" userId="dc0839a7-ef25-445d-88fe-29223dfab4a5" providerId="ADAL" clId="{AAA2C151-2292-4488-865B-5027AEB9D1EE}" dt="2021-07-07T22:20:09.213" v="540" actId="207"/>
          <ac:spMkLst>
            <pc:docMk/>
            <pc:sldMk cId="3433417451" sldId="655"/>
            <ac:spMk id="172" creationId="{8129A251-3955-40AF-B113-65E6C20EA2E4}"/>
          </ac:spMkLst>
        </pc:spChg>
        <pc:spChg chg="mod">
          <ac:chgData name="MANUEL ALBERTO GUEVARA  NAJARRO" userId="dc0839a7-ef25-445d-88fe-29223dfab4a5" providerId="ADAL" clId="{AAA2C151-2292-4488-865B-5027AEB9D1EE}" dt="2021-07-07T22:20:09.213" v="540" actId="207"/>
          <ac:spMkLst>
            <pc:docMk/>
            <pc:sldMk cId="3433417451" sldId="655"/>
            <ac:spMk id="173" creationId="{6B60CC2E-D3B3-4404-9751-6374AAABF261}"/>
          </ac:spMkLst>
        </pc:spChg>
        <pc:spChg chg="mod">
          <ac:chgData name="MANUEL ALBERTO GUEVARA  NAJARRO" userId="dc0839a7-ef25-445d-88fe-29223dfab4a5" providerId="ADAL" clId="{AAA2C151-2292-4488-865B-5027AEB9D1EE}" dt="2021-07-07T22:20:09.213" v="540" actId="207"/>
          <ac:spMkLst>
            <pc:docMk/>
            <pc:sldMk cId="3433417451" sldId="655"/>
            <ac:spMk id="174" creationId="{A1E85D50-E8F8-4453-A1AC-4FB542C7F3EA}"/>
          </ac:spMkLst>
        </pc:spChg>
        <pc:spChg chg="mod">
          <ac:chgData name="MANUEL ALBERTO GUEVARA  NAJARRO" userId="dc0839a7-ef25-445d-88fe-29223dfab4a5" providerId="ADAL" clId="{AAA2C151-2292-4488-865B-5027AEB9D1EE}" dt="2021-07-07T22:20:09.213" v="540" actId="207"/>
          <ac:spMkLst>
            <pc:docMk/>
            <pc:sldMk cId="3433417451" sldId="655"/>
            <ac:spMk id="175" creationId="{7B7440E3-53B8-4D50-82CB-C65F0574AE6E}"/>
          </ac:spMkLst>
        </pc:spChg>
        <pc:spChg chg="mod">
          <ac:chgData name="MANUEL ALBERTO GUEVARA  NAJARRO" userId="dc0839a7-ef25-445d-88fe-29223dfab4a5" providerId="ADAL" clId="{AAA2C151-2292-4488-865B-5027AEB9D1EE}" dt="2021-07-07T22:20:09.213" v="540" actId="207"/>
          <ac:spMkLst>
            <pc:docMk/>
            <pc:sldMk cId="3433417451" sldId="655"/>
            <ac:spMk id="176" creationId="{9329F24B-369A-4A29-A24A-04657C5F1F39}"/>
          </ac:spMkLst>
        </pc:spChg>
        <pc:spChg chg="mod">
          <ac:chgData name="MANUEL ALBERTO GUEVARA  NAJARRO" userId="dc0839a7-ef25-445d-88fe-29223dfab4a5" providerId="ADAL" clId="{AAA2C151-2292-4488-865B-5027AEB9D1EE}" dt="2021-07-07T22:20:09.213" v="540" actId="207"/>
          <ac:spMkLst>
            <pc:docMk/>
            <pc:sldMk cId="3433417451" sldId="655"/>
            <ac:spMk id="177" creationId="{D2E8C894-B3EA-416A-9054-44385F632DB2}"/>
          </ac:spMkLst>
        </pc:spChg>
        <pc:spChg chg="mod">
          <ac:chgData name="MANUEL ALBERTO GUEVARA  NAJARRO" userId="dc0839a7-ef25-445d-88fe-29223dfab4a5" providerId="ADAL" clId="{AAA2C151-2292-4488-865B-5027AEB9D1EE}" dt="2021-07-07T22:20:09.213" v="540" actId="207"/>
          <ac:spMkLst>
            <pc:docMk/>
            <pc:sldMk cId="3433417451" sldId="655"/>
            <ac:spMk id="178" creationId="{4B857AE3-A934-4C94-ADCD-37F8F8BB4EB7}"/>
          </ac:spMkLst>
        </pc:spChg>
        <pc:spChg chg="mod">
          <ac:chgData name="MANUEL ALBERTO GUEVARA  NAJARRO" userId="dc0839a7-ef25-445d-88fe-29223dfab4a5" providerId="ADAL" clId="{AAA2C151-2292-4488-865B-5027AEB9D1EE}" dt="2021-07-07T22:20:09.213" v="540" actId="207"/>
          <ac:spMkLst>
            <pc:docMk/>
            <pc:sldMk cId="3433417451" sldId="655"/>
            <ac:spMk id="179" creationId="{654138F9-C9D6-41F1-953E-6854895CD151}"/>
          </ac:spMkLst>
        </pc:spChg>
        <pc:spChg chg="mod">
          <ac:chgData name="MANUEL ALBERTO GUEVARA  NAJARRO" userId="dc0839a7-ef25-445d-88fe-29223dfab4a5" providerId="ADAL" clId="{AAA2C151-2292-4488-865B-5027AEB9D1EE}" dt="2021-07-07T22:20:09.213" v="540" actId="207"/>
          <ac:spMkLst>
            <pc:docMk/>
            <pc:sldMk cId="3433417451" sldId="655"/>
            <ac:spMk id="180" creationId="{411F8732-E2FE-46F0-877A-F08955966C39}"/>
          </ac:spMkLst>
        </pc:spChg>
        <pc:spChg chg="mod">
          <ac:chgData name="MANUEL ALBERTO GUEVARA  NAJARRO" userId="dc0839a7-ef25-445d-88fe-29223dfab4a5" providerId="ADAL" clId="{AAA2C151-2292-4488-865B-5027AEB9D1EE}" dt="2021-07-07T22:20:09.213" v="540" actId="207"/>
          <ac:spMkLst>
            <pc:docMk/>
            <pc:sldMk cId="3433417451" sldId="655"/>
            <ac:spMk id="181" creationId="{D40D1345-1692-44E5-91A2-EF16AAA0F4F2}"/>
          </ac:spMkLst>
        </pc:spChg>
        <pc:spChg chg="mod">
          <ac:chgData name="MANUEL ALBERTO GUEVARA  NAJARRO" userId="dc0839a7-ef25-445d-88fe-29223dfab4a5" providerId="ADAL" clId="{AAA2C151-2292-4488-865B-5027AEB9D1EE}" dt="2021-07-07T22:20:09.213" v="540" actId="207"/>
          <ac:spMkLst>
            <pc:docMk/>
            <pc:sldMk cId="3433417451" sldId="655"/>
            <ac:spMk id="182" creationId="{F9667D35-AB26-4D0C-A8B5-AD71B894CA42}"/>
          </ac:spMkLst>
        </pc:spChg>
        <pc:spChg chg="mod">
          <ac:chgData name="MANUEL ALBERTO GUEVARA  NAJARRO" userId="dc0839a7-ef25-445d-88fe-29223dfab4a5" providerId="ADAL" clId="{AAA2C151-2292-4488-865B-5027AEB9D1EE}" dt="2021-07-07T22:20:09.213" v="540" actId="207"/>
          <ac:spMkLst>
            <pc:docMk/>
            <pc:sldMk cId="3433417451" sldId="655"/>
            <ac:spMk id="183" creationId="{71C59809-F527-4DEB-A88F-996CF09DA96A}"/>
          </ac:spMkLst>
        </pc:spChg>
        <pc:spChg chg="mod">
          <ac:chgData name="MANUEL ALBERTO GUEVARA  NAJARRO" userId="dc0839a7-ef25-445d-88fe-29223dfab4a5" providerId="ADAL" clId="{AAA2C151-2292-4488-865B-5027AEB9D1EE}" dt="2021-07-07T22:20:09.213" v="540" actId="207"/>
          <ac:spMkLst>
            <pc:docMk/>
            <pc:sldMk cId="3433417451" sldId="655"/>
            <ac:spMk id="184" creationId="{E3AF0281-37D4-456A-8B05-26299B680A1F}"/>
          </ac:spMkLst>
        </pc:spChg>
        <pc:spChg chg="mod">
          <ac:chgData name="MANUEL ALBERTO GUEVARA  NAJARRO" userId="dc0839a7-ef25-445d-88fe-29223dfab4a5" providerId="ADAL" clId="{AAA2C151-2292-4488-865B-5027AEB9D1EE}" dt="2021-07-07T22:20:09.213" v="540" actId="207"/>
          <ac:spMkLst>
            <pc:docMk/>
            <pc:sldMk cId="3433417451" sldId="655"/>
            <ac:spMk id="185" creationId="{8A8EC29E-85D0-43F4-9DCA-3C65CD8560CF}"/>
          </ac:spMkLst>
        </pc:spChg>
        <pc:spChg chg="mod">
          <ac:chgData name="MANUEL ALBERTO GUEVARA  NAJARRO" userId="dc0839a7-ef25-445d-88fe-29223dfab4a5" providerId="ADAL" clId="{AAA2C151-2292-4488-865B-5027AEB9D1EE}" dt="2021-07-07T22:20:09.213" v="540" actId="207"/>
          <ac:spMkLst>
            <pc:docMk/>
            <pc:sldMk cId="3433417451" sldId="655"/>
            <ac:spMk id="186" creationId="{B1C624DF-396A-4E05-B0DE-09642E642399}"/>
          </ac:spMkLst>
        </pc:spChg>
        <pc:spChg chg="mod">
          <ac:chgData name="MANUEL ALBERTO GUEVARA  NAJARRO" userId="dc0839a7-ef25-445d-88fe-29223dfab4a5" providerId="ADAL" clId="{AAA2C151-2292-4488-865B-5027AEB9D1EE}" dt="2021-07-07T22:20:09.213" v="540" actId="207"/>
          <ac:spMkLst>
            <pc:docMk/>
            <pc:sldMk cId="3433417451" sldId="655"/>
            <ac:spMk id="187" creationId="{C99ED2D1-DB0B-4678-8B92-C46A5A15EAA5}"/>
          </ac:spMkLst>
        </pc:spChg>
        <pc:spChg chg="mod">
          <ac:chgData name="MANUEL ALBERTO GUEVARA  NAJARRO" userId="dc0839a7-ef25-445d-88fe-29223dfab4a5" providerId="ADAL" clId="{AAA2C151-2292-4488-865B-5027AEB9D1EE}" dt="2021-07-07T22:20:09.213" v="540" actId="207"/>
          <ac:spMkLst>
            <pc:docMk/>
            <pc:sldMk cId="3433417451" sldId="655"/>
            <ac:spMk id="188" creationId="{D02A0712-E8AE-4955-BBE0-B8D551E3069E}"/>
          </ac:spMkLst>
        </pc:spChg>
        <pc:spChg chg="mod">
          <ac:chgData name="MANUEL ALBERTO GUEVARA  NAJARRO" userId="dc0839a7-ef25-445d-88fe-29223dfab4a5" providerId="ADAL" clId="{AAA2C151-2292-4488-865B-5027AEB9D1EE}" dt="2021-07-07T22:20:09.213" v="540" actId="207"/>
          <ac:spMkLst>
            <pc:docMk/>
            <pc:sldMk cId="3433417451" sldId="655"/>
            <ac:spMk id="189" creationId="{83978A9A-EB10-420A-8974-19C39791778B}"/>
          </ac:spMkLst>
        </pc:spChg>
        <pc:spChg chg="mod">
          <ac:chgData name="MANUEL ALBERTO GUEVARA  NAJARRO" userId="dc0839a7-ef25-445d-88fe-29223dfab4a5" providerId="ADAL" clId="{AAA2C151-2292-4488-865B-5027AEB9D1EE}" dt="2021-07-07T22:20:09.213" v="540" actId="207"/>
          <ac:spMkLst>
            <pc:docMk/>
            <pc:sldMk cId="3433417451" sldId="655"/>
            <ac:spMk id="190" creationId="{4DE31341-6A4B-4E45-B03D-A5C235C413B3}"/>
          </ac:spMkLst>
        </pc:spChg>
        <pc:spChg chg="mod">
          <ac:chgData name="MANUEL ALBERTO GUEVARA  NAJARRO" userId="dc0839a7-ef25-445d-88fe-29223dfab4a5" providerId="ADAL" clId="{AAA2C151-2292-4488-865B-5027AEB9D1EE}" dt="2021-07-07T22:20:09.213" v="540" actId="207"/>
          <ac:spMkLst>
            <pc:docMk/>
            <pc:sldMk cId="3433417451" sldId="655"/>
            <ac:spMk id="191" creationId="{E5B23D03-E181-4DEA-B9ED-EFC3F4CF1A47}"/>
          </ac:spMkLst>
        </pc:spChg>
        <pc:spChg chg="mod">
          <ac:chgData name="MANUEL ALBERTO GUEVARA  NAJARRO" userId="dc0839a7-ef25-445d-88fe-29223dfab4a5" providerId="ADAL" clId="{AAA2C151-2292-4488-865B-5027AEB9D1EE}" dt="2021-07-07T22:20:09.213" v="540" actId="207"/>
          <ac:spMkLst>
            <pc:docMk/>
            <pc:sldMk cId="3433417451" sldId="655"/>
            <ac:spMk id="192" creationId="{C8E02661-782A-486A-80F0-2407A2ABAD75}"/>
          </ac:spMkLst>
        </pc:spChg>
        <pc:spChg chg="mod">
          <ac:chgData name="MANUEL ALBERTO GUEVARA  NAJARRO" userId="dc0839a7-ef25-445d-88fe-29223dfab4a5" providerId="ADAL" clId="{AAA2C151-2292-4488-865B-5027AEB9D1EE}" dt="2021-07-07T22:20:09.213" v="540" actId="207"/>
          <ac:spMkLst>
            <pc:docMk/>
            <pc:sldMk cId="3433417451" sldId="655"/>
            <ac:spMk id="193" creationId="{C72EB78E-4E15-49A7-8208-D99E2172398C}"/>
          </ac:spMkLst>
        </pc:spChg>
        <pc:spChg chg="mod">
          <ac:chgData name="MANUEL ALBERTO GUEVARA  NAJARRO" userId="dc0839a7-ef25-445d-88fe-29223dfab4a5" providerId="ADAL" clId="{AAA2C151-2292-4488-865B-5027AEB9D1EE}" dt="2021-07-07T22:20:09.213" v="540" actId="207"/>
          <ac:spMkLst>
            <pc:docMk/>
            <pc:sldMk cId="3433417451" sldId="655"/>
            <ac:spMk id="194" creationId="{09BA4661-AA72-43BE-9241-AC7054BBFA3E}"/>
          </ac:spMkLst>
        </pc:spChg>
        <pc:spChg chg="mod">
          <ac:chgData name="MANUEL ALBERTO GUEVARA  NAJARRO" userId="dc0839a7-ef25-445d-88fe-29223dfab4a5" providerId="ADAL" clId="{AAA2C151-2292-4488-865B-5027AEB9D1EE}" dt="2021-07-07T22:20:09.213" v="540" actId="207"/>
          <ac:spMkLst>
            <pc:docMk/>
            <pc:sldMk cId="3433417451" sldId="655"/>
            <ac:spMk id="195" creationId="{8C3C6293-8148-453F-8B13-DB83A7A87603}"/>
          </ac:spMkLst>
        </pc:spChg>
        <pc:spChg chg="mod">
          <ac:chgData name="MANUEL ALBERTO GUEVARA  NAJARRO" userId="dc0839a7-ef25-445d-88fe-29223dfab4a5" providerId="ADAL" clId="{AAA2C151-2292-4488-865B-5027AEB9D1EE}" dt="2021-07-07T22:20:09.213" v="540" actId="207"/>
          <ac:spMkLst>
            <pc:docMk/>
            <pc:sldMk cId="3433417451" sldId="655"/>
            <ac:spMk id="196" creationId="{0BEF2D2F-E73C-4ED3-9D4F-6541D6D00D94}"/>
          </ac:spMkLst>
        </pc:spChg>
        <pc:spChg chg="mod">
          <ac:chgData name="MANUEL ALBERTO GUEVARA  NAJARRO" userId="dc0839a7-ef25-445d-88fe-29223dfab4a5" providerId="ADAL" clId="{AAA2C151-2292-4488-865B-5027AEB9D1EE}" dt="2021-07-07T22:20:09.213" v="540" actId="207"/>
          <ac:spMkLst>
            <pc:docMk/>
            <pc:sldMk cId="3433417451" sldId="655"/>
            <ac:spMk id="197" creationId="{90A21966-414C-4A65-91D1-7E353F0FBE91}"/>
          </ac:spMkLst>
        </pc:spChg>
        <pc:spChg chg="mod">
          <ac:chgData name="MANUEL ALBERTO GUEVARA  NAJARRO" userId="dc0839a7-ef25-445d-88fe-29223dfab4a5" providerId="ADAL" clId="{AAA2C151-2292-4488-865B-5027AEB9D1EE}" dt="2021-07-07T22:20:09.213" v="540" actId="207"/>
          <ac:spMkLst>
            <pc:docMk/>
            <pc:sldMk cId="3433417451" sldId="655"/>
            <ac:spMk id="198" creationId="{F26C4E32-7701-45C1-9323-BCA6C7657E21}"/>
          </ac:spMkLst>
        </pc:spChg>
        <pc:spChg chg="mod">
          <ac:chgData name="MANUEL ALBERTO GUEVARA  NAJARRO" userId="dc0839a7-ef25-445d-88fe-29223dfab4a5" providerId="ADAL" clId="{AAA2C151-2292-4488-865B-5027AEB9D1EE}" dt="2021-07-07T22:20:09.213" v="540" actId="207"/>
          <ac:spMkLst>
            <pc:docMk/>
            <pc:sldMk cId="3433417451" sldId="655"/>
            <ac:spMk id="199" creationId="{76058C2C-8D53-4F47-B0FD-DB26327AD434}"/>
          </ac:spMkLst>
        </pc:spChg>
        <pc:spChg chg="mod">
          <ac:chgData name="MANUEL ALBERTO GUEVARA  NAJARRO" userId="dc0839a7-ef25-445d-88fe-29223dfab4a5" providerId="ADAL" clId="{AAA2C151-2292-4488-865B-5027AEB9D1EE}" dt="2021-07-07T22:20:09.213" v="540" actId="207"/>
          <ac:spMkLst>
            <pc:docMk/>
            <pc:sldMk cId="3433417451" sldId="655"/>
            <ac:spMk id="200" creationId="{54D834C8-E982-427F-A696-A0320D0F9535}"/>
          </ac:spMkLst>
        </pc:spChg>
        <pc:spChg chg="mod">
          <ac:chgData name="MANUEL ALBERTO GUEVARA  NAJARRO" userId="dc0839a7-ef25-445d-88fe-29223dfab4a5" providerId="ADAL" clId="{AAA2C151-2292-4488-865B-5027AEB9D1EE}" dt="2021-07-07T22:20:09.213" v="540" actId="207"/>
          <ac:spMkLst>
            <pc:docMk/>
            <pc:sldMk cId="3433417451" sldId="655"/>
            <ac:spMk id="201" creationId="{AB8E9C61-583F-484E-BE3A-26F75B64EA1A}"/>
          </ac:spMkLst>
        </pc:spChg>
        <pc:spChg chg="mod">
          <ac:chgData name="MANUEL ALBERTO GUEVARA  NAJARRO" userId="dc0839a7-ef25-445d-88fe-29223dfab4a5" providerId="ADAL" clId="{AAA2C151-2292-4488-865B-5027AEB9D1EE}" dt="2021-07-07T22:20:09.213" v="540" actId="207"/>
          <ac:spMkLst>
            <pc:docMk/>
            <pc:sldMk cId="3433417451" sldId="655"/>
            <ac:spMk id="202" creationId="{340E0B96-C70F-47B6-88D5-7363D2AF6565}"/>
          </ac:spMkLst>
        </pc:spChg>
        <pc:spChg chg="mod">
          <ac:chgData name="MANUEL ALBERTO GUEVARA  NAJARRO" userId="dc0839a7-ef25-445d-88fe-29223dfab4a5" providerId="ADAL" clId="{AAA2C151-2292-4488-865B-5027AEB9D1EE}" dt="2021-07-07T22:20:09.213" v="540" actId="207"/>
          <ac:spMkLst>
            <pc:docMk/>
            <pc:sldMk cId="3433417451" sldId="655"/>
            <ac:spMk id="203" creationId="{DDBAD5AE-EB58-487E-A026-2FDFB12B2B86}"/>
          </ac:spMkLst>
        </pc:spChg>
        <pc:spChg chg="mod">
          <ac:chgData name="MANUEL ALBERTO GUEVARA  NAJARRO" userId="dc0839a7-ef25-445d-88fe-29223dfab4a5" providerId="ADAL" clId="{AAA2C151-2292-4488-865B-5027AEB9D1EE}" dt="2021-07-07T22:20:09.213" v="540" actId="207"/>
          <ac:spMkLst>
            <pc:docMk/>
            <pc:sldMk cId="3433417451" sldId="655"/>
            <ac:spMk id="204" creationId="{9B548E52-EB42-4D2A-B70F-D2998743F14B}"/>
          </ac:spMkLst>
        </pc:spChg>
        <pc:spChg chg="mod">
          <ac:chgData name="MANUEL ALBERTO GUEVARA  NAJARRO" userId="dc0839a7-ef25-445d-88fe-29223dfab4a5" providerId="ADAL" clId="{AAA2C151-2292-4488-865B-5027AEB9D1EE}" dt="2021-07-07T22:20:09.213" v="540" actId="207"/>
          <ac:spMkLst>
            <pc:docMk/>
            <pc:sldMk cId="3433417451" sldId="655"/>
            <ac:spMk id="205" creationId="{8DB384A7-033E-4E5F-838B-42CA0E2DC7A7}"/>
          </ac:spMkLst>
        </pc:spChg>
        <pc:spChg chg="mod">
          <ac:chgData name="MANUEL ALBERTO GUEVARA  NAJARRO" userId="dc0839a7-ef25-445d-88fe-29223dfab4a5" providerId="ADAL" clId="{AAA2C151-2292-4488-865B-5027AEB9D1EE}" dt="2021-07-07T22:20:09.213" v="540" actId="207"/>
          <ac:spMkLst>
            <pc:docMk/>
            <pc:sldMk cId="3433417451" sldId="655"/>
            <ac:spMk id="206" creationId="{9DC2B407-6126-446E-93D6-BEB2AC7B2238}"/>
          </ac:spMkLst>
        </pc:spChg>
        <pc:spChg chg="mod">
          <ac:chgData name="MANUEL ALBERTO GUEVARA  NAJARRO" userId="dc0839a7-ef25-445d-88fe-29223dfab4a5" providerId="ADAL" clId="{AAA2C151-2292-4488-865B-5027AEB9D1EE}" dt="2021-07-07T22:20:09.213" v="540" actId="207"/>
          <ac:spMkLst>
            <pc:docMk/>
            <pc:sldMk cId="3433417451" sldId="655"/>
            <ac:spMk id="207" creationId="{05E5941B-92BE-4961-BA04-798AD2010A24}"/>
          </ac:spMkLst>
        </pc:spChg>
        <pc:spChg chg="mod">
          <ac:chgData name="MANUEL ALBERTO GUEVARA  NAJARRO" userId="dc0839a7-ef25-445d-88fe-29223dfab4a5" providerId="ADAL" clId="{AAA2C151-2292-4488-865B-5027AEB9D1EE}" dt="2021-07-07T22:20:09.213" v="540" actId="207"/>
          <ac:spMkLst>
            <pc:docMk/>
            <pc:sldMk cId="3433417451" sldId="655"/>
            <ac:spMk id="208" creationId="{2FEA86F6-A042-475C-BDE5-31548B14163E}"/>
          </ac:spMkLst>
        </pc:spChg>
        <pc:spChg chg="mod">
          <ac:chgData name="MANUEL ALBERTO GUEVARA  NAJARRO" userId="dc0839a7-ef25-445d-88fe-29223dfab4a5" providerId="ADAL" clId="{AAA2C151-2292-4488-865B-5027AEB9D1EE}" dt="2021-07-07T22:20:09.213" v="540" actId="207"/>
          <ac:spMkLst>
            <pc:docMk/>
            <pc:sldMk cId="3433417451" sldId="655"/>
            <ac:spMk id="209" creationId="{7B473683-BA9C-403F-B19D-9C10924097FC}"/>
          </ac:spMkLst>
        </pc:spChg>
        <pc:spChg chg="mod">
          <ac:chgData name="MANUEL ALBERTO GUEVARA  NAJARRO" userId="dc0839a7-ef25-445d-88fe-29223dfab4a5" providerId="ADAL" clId="{AAA2C151-2292-4488-865B-5027AEB9D1EE}" dt="2021-07-07T22:20:09.213" v="540" actId="207"/>
          <ac:spMkLst>
            <pc:docMk/>
            <pc:sldMk cId="3433417451" sldId="655"/>
            <ac:spMk id="210" creationId="{AF0F1323-84D2-4EC4-B7D7-7FA050ACE3B9}"/>
          </ac:spMkLst>
        </pc:spChg>
        <pc:spChg chg="mod">
          <ac:chgData name="MANUEL ALBERTO GUEVARA  NAJARRO" userId="dc0839a7-ef25-445d-88fe-29223dfab4a5" providerId="ADAL" clId="{AAA2C151-2292-4488-865B-5027AEB9D1EE}" dt="2021-07-07T22:20:09.213" v="540" actId="207"/>
          <ac:spMkLst>
            <pc:docMk/>
            <pc:sldMk cId="3433417451" sldId="655"/>
            <ac:spMk id="211" creationId="{377B3DDB-F272-4AAD-A4AC-F08CF972DB94}"/>
          </ac:spMkLst>
        </pc:spChg>
        <pc:spChg chg="mod">
          <ac:chgData name="MANUEL ALBERTO GUEVARA  NAJARRO" userId="dc0839a7-ef25-445d-88fe-29223dfab4a5" providerId="ADAL" clId="{AAA2C151-2292-4488-865B-5027AEB9D1EE}" dt="2021-07-07T22:20:09.213" v="540" actId="207"/>
          <ac:spMkLst>
            <pc:docMk/>
            <pc:sldMk cId="3433417451" sldId="655"/>
            <ac:spMk id="212" creationId="{5FC4173F-BFDF-41F2-BE75-903D133B2388}"/>
          </ac:spMkLst>
        </pc:spChg>
        <pc:spChg chg="mod">
          <ac:chgData name="MANUEL ALBERTO GUEVARA  NAJARRO" userId="dc0839a7-ef25-445d-88fe-29223dfab4a5" providerId="ADAL" clId="{AAA2C151-2292-4488-865B-5027AEB9D1EE}" dt="2021-07-07T22:20:09.213" v="540" actId="207"/>
          <ac:spMkLst>
            <pc:docMk/>
            <pc:sldMk cId="3433417451" sldId="655"/>
            <ac:spMk id="213" creationId="{4D1D0092-549F-41E9-8591-EB35C6FA5605}"/>
          </ac:spMkLst>
        </pc:spChg>
        <pc:spChg chg="mod">
          <ac:chgData name="MANUEL ALBERTO GUEVARA  NAJARRO" userId="dc0839a7-ef25-445d-88fe-29223dfab4a5" providerId="ADAL" clId="{AAA2C151-2292-4488-865B-5027AEB9D1EE}" dt="2021-07-07T22:20:09.213" v="540" actId="207"/>
          <ac:spMkLst>
            <pc:docMk/>
            <pc:sldMk cId="3433417451" sldId="655"/>
            <ac:spMk id="214" creationId="{7D3ACBF4-4183-4037-B92D-BEA7E44BDDE7}"/>
          </ac:spMkLst>
        </pc:spChg>
        <pc:spChg chg="mod">
          <ac:chgData name="MANUEL ALBERTO GUEVARA  NAJARRO" userId="dc0839a7-ef25-445d-88fe-29223dfab4a5" providerId="ADAL" clId="{AAA2C151-2292-4488-865B-5027AEB9D1EE}" dt="2021-07-07T22:20:09.213" v="540" actId="207"/>
          <ac:spMkLst>
            <pc:docMk/>
            <pc:sldMk cId="3433417451" sldId="655"/>
            <ac:spMk id="215" creationId="{F9E10F22-C9ED-459A-86A2-F62774AF1CD1}"/>
          </ac:spMkLst>
        </pc:spChg>
        <pc:spChg chg="mod">
          <ac:chgData name="MANUEL ALBERTO GUEVARA  NAJARRO" userId="dc0839a7-ef25-445d-88fe-29223dfab4a5" providerId="ADAL" clId="{AAA2C151-2292-4488-865B-5027AEB9D1EE}" dt="2021-07-07T22:20:09.213" v="540" actId="207"/>
          <ac:spMkLst>
            <pc:docMk/>
            <pc:sldMk cId="3433417451" sldId="655"/>
            <ac:spMk id="216" creationId="{4135DB53-2F14-411A-9890-5AE16B4393F7}"/>
          </ac:spMkLst>
        </pc:spChg>
        <pc:spChg chg="mod">
          <ac:chgData name="MANUEL ALBERTO GUEVARA  NAJARRO" userId="dc0839a7-ef25-445d-88fe-29223dfab4a5" providerId="ADAL" clId="{AAA2C151-2292-4488-865B-5027AEB9D1EE}" dt="2021-07-07T22:20:09.213" v="540" actId="207"/>
          <ac:spMkLst>
            <pc:docMk/>
            <pc:sldMk cId="3433417451" sldId="655"/>
            <ac:spMk id="217" creationId="{3281B148-3E7C-4C8D-A777-D166C43DBB48}"/>
          </ac:spMkLst>
        </pc:spChg>
        <pc:spChg chg="mod">
          <ac:chgData name="MANUEL ALBERTO GUEVARA  NAJARRO" userId="dc0839a7-ef25-445d-88fe-29223dfab4a5" providerId="ADAL" clId="{AAA2C151-2292-4488-865B-5027AEB9D1EE}" dt="2021-07-07T22:20:09.213" v="540" actId="207"/>
          <ac:spMkLst>
            <pc:docMk/>
            <pc:sldMk cId="3433417451" sldId="655"/>
            <ac:spMk id="218" creationId="{14D3C502-B694-4D80-9559-2DDD9EF84520}"/>
          </ac:spMkLst>
        </pc:spChg>
        <pc:spChg chg="mod">
          <ac:chgData name="MANUEL ALBERTO GUEVARA  NAJARRO" userId="dc0839a7-ef25-445d-88fe-29223dfab4a5" providerId="ADAL" clId="{AAA2C151-2292-4488-865B-5027AEB9D1EE}" dt="2021-07-07T22:20:09.213" v="540" actId="207"/>
          <ac:spMkLst>
            <pc:docMk/>
            <pc:sldMk cId="3433417451" sldId="655"/>
            <ac:spMk id="219" creationId="{38F72ADF-75D0-4DC6-900B-B7D3C1D02D86}"/>
          </ac:spMkLst>
        </pc:spChg>
        <pc:spChg chg="mod">
          <ac:chgData name="MANUEL ALBERTO GUEVARA  NAJARRO" userId="dc0839a7-ef25-445d-88fe-29223dfab4a5" providerId="ADAL" clId="{AAA2C151-2292-4488-865B-5027AEB9D1EE}" dt="2021-07-07T22:20:09.213" v="540" actId="207"/>
          <ac:spMkLst>
            <pc:docMk/>
            <pc:sldMk cId="3433417451" sldId="655"/>
            <ac:spMk id="220" creationId="{6A09804B-0835-46AB-86E9-27BCBCD1FC49}"/>
          </ac:spMkLst>
        </pc:spChg>
        <pc:spChg chg="mod">
          <ac:chgData name="MANUEL ALBERTO GUEVARA  NAJARRO" userId="dc0839a7-ef25-445d-88fe-29223dfab4a5" providerId="ADAL" clId="{AAA2C151-2292-4488-865B-5027AEB9D1EE}" dt="2021-07-07T22:20:09.213" v="540" actId="207"/>
          <ac:spMkLst>
            <pc:docMk/>
            <pc:sldMk cId="3433417451" sldId="655"/>
            <ac:spMk id="221" creationId="{C72E7D0D-1149-452D-93C5-23E381FE9325}"/>
          </ac:spMkLst>
        </pc:spChg>
        <pc:spChg chg="mod">
          <ac:chgData name="MANUEL ALBERTO GUEVARA  NAJARRO" userId="dc0839a7-ef25-445d-88fe-29223dfab4a5" providerId="ADAL" clId="{AAA2C151-2292-4488-865B-5027AEB9D1EE}" dt="2021-07-07T22:20:09.213" v="540" actId="207"/>
          <ac:spMkLst>
            <pc:docMk/>
            <pc:sldMk cId="3433417451" sldId="655"/>
            <ac:spMk id="222" creationId="{1FEBE8DB-0A23-4982-9312-5B80050FAF08}"/>
          </ac:spMkLst>
        </pc:spChg>
        <pc:spChg chg="mod">
          <ac:chgData name="MANUEL ALBERTO GUEVARA  NAJARRO" userId="dc0839a7-ef25-445d-88fe-29223dfab4a5" providerId="ADAL" clId="{AAA2C151-2292-4488-865B-5027AEB9D1EE}" dt="2021-07-07T22:20:09.213" v="540" actId="207"/>
          <ac:spMkLst>
            <pc:docMk/>
            <pc:sldMk cId="3433417451" sldId="655"/>
            <ac:spMk id="223" creationId="{03515B2A-859A-4925-9CD4-9BCB0161A2CC}"/>
          </ac:spMkLst>
        </pc:spChg>
        <pc:spChg chg="mod">
          <ac:chgData name="MANUEL ALBERTO GUEVARA  NAJARRO" userId="dc0839a7-ef25-445d-88fe-29223dfab4a5" providerId="ADAL" clId="{AAA2C151-2292-4488-865B-5027AEB9D1EE}" dt="2021-07-07T22:20:09.213" v="540" actId="207"/>
          <ac:spMkLst>
            <pc:docMk/>
            <pc:sldMk cId="3433417451" sldId="655"/>
            <ac:spMk id="224" creationId="{5F719CCE-01D6-4A8E-9E7B-4AA03B2AB17B}"/>
          </ac:spMkLst>
        </pc:spChg>
        <pc:spChg chg="mod">
          <ac:chgData name="MANUEL ALBERTO GUEVARA  NAJARRO" userId="dc0839a7-ef25-445d-88fe-29223dfab4a5" providerId="ADAL" clId="{AAA2C151-2292-4488-865B-5027AEB9D1EE}" dt="2021-07-07T22:20:09.213" v="540" actId="207"/>
          <ac:spMkLst>
            <pc:docMk/>
            <pc:sldMk cId="3433417451" sldId="655"/>
            <ac:spMk id="225" creationId="{CB070634-B184-43F9-B777-6468B2E32051}"/>
          </ac:spMkLst>
        </pc:spChg>
        <pc:spChg chg="mod">
          <ac:chgData name="MANUEL ALBERTO GUEVARA  NAJARRO" userId="dc0839a7-ef25-445d-88fe-29223dfab4a5" providerId="ADAL" clId="{AAA2C151-2292-4488-865B-5027AEB9D1EE}" dt="2021-07-07T22:20:09.213" v="540" actId="207"/>
          <ac:spMkLst>
            <pc:docMk/>
            <pc:sldMk cId="3433417451" sldId="655"/>
            <ac:spMk id="226" creationId="{636FCE3B-5241-45D0-96F9-14181B7E5A8D}"/>
          </ac:spMkLst>
        </pc:spChg>
        <pc:spChg chg="mod">
          <ac:chgData name="MANUEL ALBERTO GUEVARA  NAJARRO" userId="dc0839a7-ef25-445d-88fe-29223dfab4a5" providerId="ADAL" clId="{AAA2C151-2292-4488-865B-5027AEB9D1EE}" dt="2021-07-07T22:20:09.213" v="540" actId="207"/>
          <ac:spMkLst>
            <pc:docMk/>
            <pc:sldMk cId="3433417451" sldId="655"/>
            <ac:spMk id="227" creationId="{5C353B55-4EC9-4515-8F3D-463344D516A9}"/>
          </ac:spMkLst>
        </pc:spChg>
        <pc:spChg chg="mod">
          <ac:chgData name="MANUEL ALBERTO GUEVARA  NAJARRO" userId="dc0839a7-ef25-445d-88fe-29223dfab4a5" providerId="ADAL" clId="{AAA2C151-2292-4488-865B-5027AEB9D1EE}" dt="2021-07-07T22:20:09.213" v="540" actId="207"/>
          <ac:spMkLst>
            <pc:docMk/>
            <pc:sldMk cId="3433417451" sldId="655"/>
            <ac:spMk id="228" creationId="{F6F25789-94E1-4E8D-83DF-8E9F5C6E9886}"/>
          </ac:spMkLst>
        </pc:spChg>
        <pc:spChg chg="mod">
          <ac:chgData name="MANUEL ALBERTO GUEVARA  NAJARRO" userId="dc0839a7-ef25-445d-88fe-29223dfab4a5" providerId="ADAL" clId="{AAA2C151-2292-4488-865B-5027AEB9D1EE}" dt="2021-07-07T22:20:09.213" v="540" actId="207"/>
          <ac:spMkLst>
            <pc:docMk/>
            <pc:sldMk cId="3433417451" sldId="655"/>
            <ac:spMk id="229" creationId="{08443F33-65CC-41F3-87EB-CF758E214F97}"/>
          </ac:spMkLst>
        </pc:spChg>
        <pc:spChg chg="mod">
          <ac:chgData name="MANUEL ALBERTO GUEVARA  NAJARRO" userId="dc0839a7-ef25-445d-88fe-29223dfab4a5" providerId="ADAL" clId="{AAA2C151-2292-4488-865B-5027AEB9D1EE}" dt="2021-07-07T22:20:09.213" v="540" actId="207"/>
          <ac:spMkLst>
            <pc:docMk/>
            <pc:sldMk cId="3433417451" sldId="655"/>
            <ac:spMk id="230" creationId="{50CB385A-AE85-4E21-89DA-84463C93D565}"/>
          </ac:spMkLst>
        </pc:spChg>
        <pc:spChg chg="mod">
          <ac:chgData name="MANUEL ALBERTO GUEVARA  NAJARRO" userId="dc0839a7-ef25-445d-88fe-29223dfab4a5" providerId="ADAL" clId="{AAA2C151-2292-4488-865B-5027AEB9D1EE}" dt="2021-07-07T22:20:09.213" v="540" actId="207"/>
          <ac:spMkLst>
            <pc:docMk/>
            <pc:sldMk cId="3433417451" sldId="655"/>
            <ac:spMk id="231" creationId="{74A3E3A5-813A-4CFD-A1FC-CE1F09DED2A5}"/>
          </ac:spMkLst>
        </pc:spChg>
        <pc:spChg chg="mod">
          <ac:chgData name="MANUEL ALBERTO GUEVARA  NAJARRO" userId="dc0839a7-ef25-445d-88fe-29223dfab4a5" providerId="ADAL" clId="{AAA2C151-2292-4488-865B-5027AEB9D1EE}" dt="2021-07-07T22:20:09.213" v="540" actId="207"/>
          <ac:spMkLst>
            <pc:docMk/>
            <pc:sldMk cId="3433417451" sldId="655"/>
            <ac:spMk id="232" creationId="{12F07A77-A822-45E1-8D5F-2B09FB817B69}"/>
          </ac:spMkLst>
        </pc:spChg>
        <pc:spChg chg="mod">
          <ac:chgData name="MANUEL ALBERTO GUEVARA  NAJARRO" userId="dc0839a7-ef25-445d-88fe-29223dfab4a5" providerId="ADAL" clId="{AAA2C151-2292-4488-865B-5027AEB9D1EE}" dt="2021-07-07T22:20:09.213" v="540" actId="207"/>
          <ac:spMkLst>
            <pc:docMk/>
            <pc:sldMk cId="3433417451" sldId="655"/>
            <ac:spMk id="233" creationId="{FC01AEB0-EE77-440D-B44C-58839CBCA93F}"/>
          </ac:spMkLst>
        </pc:spChg>
        <pc:spChg chg="mod">
          <ac:chgData name="MANUEL ALBERTO GUEVARA  NAJARRO" userId="dc0839a7-ef25-445d-88fe-29223dfab4a5" providerId="ADAL" clId="{AAA2C151-2292-4488-865B-5027AEB9D1EE}" dt="2021-07-07T22:20:09.213" v="540" actId="207"/>
          <ac:spMkLst>
            <pc:docMk/>
            <pc:sldMk cId="3433417451" sldId="655"/>
            <ac:spMk id="234" creationId="{61DFE5FE-84EF-4D54-A7C9-266818859FA5}"/>
          </ac:spMkLst>
        </pc:spChg>
        <pc:spChg chg="mod">
          <ac:chgData name="MANUEL ALBERTO GUEVARA  NAJARRO" userId="dc0839a7-ef25-445d-88fe-29223dfab4a5" providerId="ADAL" clId="{AAA2C151-2292-4488-865B-5027AEB9D1EE}" dt="2021-07-07T22:20:09.213" v="540" actId="207"/>
          <ac:spMkLst>
            <pc:docMk/>
            <pc:sldMk cId="3433417451" sldId="655"/>
            <ac:spMk id="235" creationId="{FFB79F6B-6CCD-42B9-B266-40BABAAC23D6}"/>
          </ac:spMkLst>
        </pc:spChg>
        <pc:spChg chg="mod">
          <ac:chgData name="MANUEL ALBERTO GUEVARA  NAJARRO" userId="dc0839a7-ef25-445d-88fe-29223dfab4a5" providerId="ADAL" clId="{AAA2C151-2292-4488-865B-5027AEB9D1EE}" dt="2021-07-07T22:20:09.213" v="540" actId="207"/>
          <ac:spMkLst>
            <pc:docMk/>
            <pc:sldMk cId="3433417451" sldId="655"/>
            <ac:spMk id="236" creationId="{318FDF90-E3A6-48F7-BC40-6B79501966C5}"/>
          </ac:spMkLst>
        </pc:spChg>
        <pc:spChg chg="mod">
          <ac:chgData name="MANUEL ALBERTO GUEVARA  NAJARRO" userId="dc0839a7-ef25-445d-88fe-29223dfab4a5" providerId="ADAL" clId="{AAA2C151-2292-4488-865B-5027AEB9D1EE}" dt="2021-07-07T22:20:09.213" v="540" actId="207"/>
          <ac:spMkLst>
            <pc:docMk/>
            <pc:sldMk cId="3433417451" sldId="655"/>
            <ac:spMk id="237" creationId="{3E2A3A61-5DC1-4D88-BBD7-CAD898557E7C}"/>
          </ac:spMkLst>
        </pc:spChg>
        <pc:spChg chg="mod">
          <ac:chgData name="MANUEL ALBERTO GUEVARA  NAJARRO" userId="dc0839a7-ef25-445d-88fe-29223dfab4a5" providerId="ADAL" clId="{AAA2C151-2292-4488-865B-5027AEB9D1EE}" dt="2021-07-07T22:20:09.213" v="540" actId="207"/>
          <ac:spMkLst>
            <pc:docMk/>
            <pc:sldMk cId="3433417451" sldId="655"/>
            <ac:spMk id="238" creationId="{1C41025C-BE6B-4A65-97DB-5AFF03DED008}"/>
          </ac:spMkLst>
        </pc:spChg>
        <pc:spChg chg="mod">
          <ac:chgData name="MANUEL ALBERTO GUEVARA  NAJARRO" userId="dc0839a7-ef25-445d-88fe-29223dfab4a5" providerId="ADAL" clId="{AAA2C151-2292-4488-865B-5027AEB9D1EE}" dt="2021-07-07T22:20:09.213" v="540" actId="207"/>
          <ac:spMkLst>
            <pc:docMk/>
            <pc:sldMk cId="3433417451" sldId="655"/>
            <ac:spMk id="239" creationId="{CA1FE62D-FF34-420C-8DC7-3B278B879DE9}"/>
          </ac:spMkLst>
        </pc:spChg>
        <pc:spChg chg="mod">
          <ac:chgData name="MANUEL ALBERTO GUEVARA  NAJARRO" userId="dc0839a7-ef25-445d-88fe-29223dfab4a5" providerId="ADAL" clId="{AAA2C151-2292-4488-865B-5027AEB9D1EE}" dt="2021-07-07T22:20:09.213" v="540" actId="207"/>
          <ac:spMkLst>
            <pc:docMk/>
            <pc:sldMk cId="3433417451" sldId="655"/>
            <ac:spMk id="240" creationId="{8E12AF46-3BFF-4949-ADDB-829FC95EB255}"/>
          </ac:spMkLst>
        </pc:spChg>
        <pc:spChg chg="mod">
          <ac:chgData name="MANUEL ALBERTO GUEVARA  NAJARRO" userId="dc0839a7-ef25-445d-88fe-29223dfab4a5" providerId="ADAL" clId="{AAA2C151-2292-4488-865B-5027AEB9D1EE}" dt="2021-07-07T22:20:09.213" v="540" actId="207"/>
          <ac:spMkLst>
            <pc:docMk/>
            <pc:sldMk cId="3433417451" sldId="655"/>
            <ac:spMk id="241" creationId="{1226C814-9F46-4E84-9CE5-F1BD4A55D3C2}"/>
          </ac:spMkLst>
        </pc:spChg>
        <pc:spChg chg="mod">
          <ac:chgData name="MANUEL ALBERTO GUEVARA  NAJARRO" userId="dc0839a7-ef25-445d-88fe-29223dfab4a5" providerId="ADAL" clId="{AAA2C151-2292-4488-865B-5027AEB9D1EE}" dt="2021-07-07T22:20:09.213" v="540" actId="207"/>
          <ac:spMkLst>
            <pc:docMk/>
            <pc:sldMk cId="3433417451" sldId="655"/>
            <ac:spMk id="242" creationId="{3FA97DEA-BFD2-4777-A30B-7B01C07E1659}"/>
          </ac:spMkLst>
        </pc:spChg>
        <pc:spChg chg="mod">
          <ac:chgData name="MANUEL ALBERTO GUEVARA  NAJARRO" userId="dc0839a7-ef25-445d-88fe-29223dfab4a5" providerId="ADAL" clId="{AAA2C151-2292-4488-865B-5027AEB9D1EE}" dt="2021-07-07T22:20:09.213" v="540" actId="207"/>
          <ac:spMkLst>
            <pc:docMk/>
            <pc:sldMk cId="3433417451" sldId="655"/>
            <ac:spMk id="243" creationId="{FC49DE58-64C4-4590-931F-465DE0B6AB18}"/>
          </ac:spMkLst>
        </pc:spChg>
        <pc:spChg chg="mod">
          <ac:chgData name="MANUEL ALBERTO GUEVARA  NAJARRO" userId="dc0839a7-ef25-445d-88fe-29223dfab4a5" providerId="ADAL" clId="{AAA2C151-2292-4488-865B-5027AEB9D1EE}" dt="2021-07-07T22:20:09.213" v="540" actId="207"/>
          <ac:spMkLst>
            <pc:docMk/>
            <pc:sldMk cId="3433417451" sldId="655"/>
            <ac:spMk id="244" creationId="{1480E8EA-952E-4BBC-9922-B62CD9F7522D}"/>
          </ac:spMkLst>
        </pc:spChg>
        <pc:spChg chg="mod">
          <ac:chgData name="MANUEL ALBERTO GUEVARA  NAJARRO" userId="dc0839a7-ef25-445d-88fe-29223dfab4a5" providerId="ADAL" clId="{AAA2C151-2292-4488-865B-5027AEB9D1EE}" dt="2021-07-07T22:20:09.213" v="540" actId="207"/>
          <ac:spMkLst>
            <pc:docMk/>
            <pc:sldMk cId="3433417451" sldId="655"/>
            <ac:spMk id="245" creationId="{41C1A70C-2F01-47BB-A00D-C7044E03ADF3}"/>
          </ac:spMkLst>
        </pc:spChg>
        <pc:spChg chg="mod">
          <ac:chgData name="MANUEL ALBERTO GUEVARA  NAJARRO" userId="dc0839a7-ef25-445d-88fe-29223dfab4a5" providerId="ADAL" clId="{AAA2C151-2292-4488-865B-5027AEB9D1EE}" dt="2021-07-07T22:20:09.213" v="540" actId="207"/>
          <ac:spMkLst>
            <pc:docMk/>
            <pc:sldMk cId="3433417451" sldId="655"/>
            <ac:spMk id="246" creationId="{39E9411E-145F-4E81-962D-B6B43BCE47A0}"/>
          </ac:spMkLst>
        </pc:spChg>
        <pc:spChg chg="mod">
          <ac:chgData name="MANUEL ALBERTO GUEVARA  NAJARRO" userId="dc0839a7-ef25-445d-88fe-29223dfab4a5" providerId="ADAL" clId="{AAA2C151-2292-4488-865B-5027AEB9D1EE}" dt="2021-07-07T22:20:09.213" v="540" actId="207"/>
          <ac:spMkLst>
            <pc:docMk/>
            <pc:sldMk cId="3433417451" sldId="655"/>
            <ac:spMk id="247" creationId="{8870E77C-B6F0-4E75-B92D-20FC090CB7E0}"/>
          </ac:spMkLst>
        </pc:spChg>
        <pc:spChg chg="mod">
          <ac:chgData name="MANUEL ALBERTO GUEVARA  NAJARRO" userId="dc0839a7-ef25-445d-88fe-29223dfab4a5" providerId="ADAL" clId="{AAA2C151-2292-4488-865B-5027AEB9D1EE}" dt="2021-07-07T22:20:09.213" v="540" actId="207"/>
          <ac:spMkLst>
            <pc:docMk/>
            <pc:sldMk cId="3433417451" sldId="655"/>
            <ac:spMk id="248" creationId="{2F10C7E4-73A2-4B16-A22B-9847F4088665}"/>
          </ac:spMkLst>
        </pc:spChg>
        <pc:spChg chg="mod">
          <ac:chgData name="MANUEL ALBERTO GUEVARA  NAJARRO" userId="dc0839a7-ef25-445d-88fe-29223dfab4a5" providerId="ADAL" clId="{AAA2C151-2292-4488-865B-5027AEB9D1EE}" dt="2021-07-07T22:20:09.213" v="540" actId="207"/>
          <ac:spMkLst>
            <pc:docMk/>
            <pc:sldMk cId="3433417451" sldId="655"/>
            <ac:spMk id="249" creationId="{BB7FDB4A-5ADC-4F41-ADB6-B02FB042E5F4}"/>
          </ac:spMkLst>
        </pc:spChg>
        <pc:spChg chg="mod">
          <ac:chgData name="MANUEL ALBERTO GUEVARA  NAJARRO" userId="dc0839a7-ef25-445d-88fe-29223dfab4a5" providerId="ADAL" clId="{AAA2C151-2292-4488-865B-5027AEB9D1EE}" dt="2021-07-07T22:20:09.213" v="540" actId="207"/>
          <ac:spMkLst>
            <pc:docMk/>
            <pc:sldMk cId="3433417451" sldId="655"/>
            <ac:spMk id="250" creationId="{D9A94A8C-051A-4B70-8008-3FB326058AC0}"/>
          </ac:spMkLst>
        </pc:spChg>
        <pc:spChg chg="mod">
          <ac:chgData name="MANUEL ALBERTO GUEVARA  NAJARRO" userId="dc0839a7-ef25-445d-88fe-29223dfab4a5" providerId="ADAL" clId="{AAA2C151-2292-4488-865B-5027AEB9D1EE}" dt="2021-07-07T22:20:09.213" v="540" actId="207"/>
          <ac:spMkLst>
            <pc:docMk/>
            <pc:sldMk cId="3433417451" sldId="655"/>
            <ac:spMk id="251" creationId="{45EA7388-362D-49D2-B247-AEA25C30B676}"/>
          </ac:spMkLst>
        </pc:spChg>
        <pc:spChg chg="mod">
          <ac:chgData name="MANUEL ALBERTO GUEVARA  NAJARRO" userId="dc0839a7-ef25-445d-88fe-29223dfab4a5" providerId="ADAL" clId="{AAA2C151-2292-4488-865B-5027AEB9D1EE}" dt="2021-07-07T22:20:09.213" v="540" actId="207"/>
          <ac:spMkLst>
            <pc:docMk/>
            <pc:sldMk cId="3433417451" sldId="655"/>
            <ac:spMk id="252" creationId="{C78547CD-ED64-4EF2-818A-B9BBC5D8A610}"/>
          </ac:spMkLst>
        </pc:spChg>
        <pc:spChg chg="mod">
          <ac:chgData name="MANUEL ALBERTO GUEVARA  NAJARRO" userId="dc0839a7-ef25-445d-88fe-29223dfab4a5" providerId="ADAL" clId="{AAA2C151-2292-4488-865B-5027AEB9D1EE}" dt="2021-07-07T22:20:09.213" v="540" actId="207"/>
          <ac:spMkLst>
            <pc:docMk/>
            <pc:sldMk cId="3433417451" sldId="655"/>
            <ac:spMk id="253" creationId="{1CB370B2-EF1A-467A-9497-BE18C66EED6F}"/>
          </ac:spMkLst>
        </pc:spChg>
        <pc:spChg chg="mod">
          <ac:chgData name="MANUEL ALBERTO GUEVARA  NAJARRO" userId="dc0839a7-ef25-445d-88fe-29223dfab4a5" providerId="ADAL" clId="{AAA2C151-2292-4488-865B-5027AEB9D1EE}" dt="2021-07-07T22:20:09.213" v="540" actId="207"/>
          <ac:spMkLst>
            <pc:docMk/>
            <pc:sldMk cId="3433417451" sldId="655"/>
            <ac:spMk id="254" creationId="{75CF083D-3110-47AA-AFD1-6FB579159D4D}"/>
          </ac:spMkLst>
        </pc:spChg>
        <pc:spChg chg="mod">
          <ac:chgData name="MANUEL ALBERTO GUEVARA  NAJARRO" userId="dc0839a7-ef25-445d-88fe-29223dfab4a5" providerId="ADAL" clId="{AAA2C151-2292-4488-865B-5027AEB9D1EE}" dt="2021-07-07T22:20:09.213" v="540" actId="207"/>
          <ac:spMkLst>
            <pc:docMk/>
            <pc:sldMk cId="3433417451" sldId="655"/>
            <ac:spMk id="255" creationId="{8EA22F46-5C13-41D5-810D-EA01C632D5D0}"/>
          </ac:spMkLst>
        </pc:spChg>
        <pc:spChg chg="mod">
          <ac:chgData name="MANUEL ALBERTO GUEVARA  NAJARRO" userId="dc0839a7-ef25-445d-88fe-29223dfab4a5" providerId="ADAL" clId="{AAA2C151-2292-4488-865B-5027AEB9D1EE}" dt="2021-07-07T22:20:09.213" v="540" actId="207"/>
          <ac:spMkLst>
            <pc:docMk/>
            <pc:sldMk cId="3433417451" sldId="655"/>
            <ac:spMk id="256" creationId="{20747964-3D2C-4DF5-AF54-6AAA8882E1F5}"/>
          </ac:spMkLst>
        </pc:spChg>
        <pc:spChg chg="mod">
          <ac:chgData name="MANUEL ALBERTO GUEVARA  NAJARRO" userId="dc0839a7-ef25-445d-88fe-29223dfab4a5" providerId="ADAL" clId="{AAA2C151-2292-4488-865B-5027AEB9D1EE}" dt="2021-07-07T22:20:09.213" v="540" actId="207"/>
          <ac:spMkLst>
            <pc:docMk/>
            <pc:sldMk cId="3433417451" sldId="655"/>
            <ac:spMk id="257" creationId="{A6290BF0-F4BD-4185-B531-9A435E900BAE}"/>
          </ac:spMkLst>
        </pc:spChg>
        <pc:spChg chg="mod">
          <ac:chgData name="MANUEL ALBERTO GUEVARA  NAJARRO" userId="dc0839a7-ef25-445d-88fe-29223dfab4a5" providerId="ADAL" clId="{AAA2C151-2292-4488-865B-5027AEB9D1EE}" dt="2021-07-07T22:20:09.213" v="540" actId="207"/>
          <ac:spMkLst>
            <pc:docMk/>
            <pc:sldMk cId="3433417451" sldId="655"/>
            <ac:spMk id="258" creationId="{A73DFB91-CDB8-4F04-B22A-887DFBCA4EDF}"/>
          </ac:spMkLst>
        </pc:spChg>
        <pc:spChg chg="mod">
          <ac:chgData name="MANUEL ALBERTO GUEVARA  NAJARRO" userId="dc0839a7-ef25-445d-88fe-29223dfab4a5" providerId="ADAL" clId="{AAA2C151-2292-4488-865B-5027AEB9D1EE}" dt="2021-07-07T22:20:09.213" v="540" actId="207"/>
          <ac:spMkLst>
            <pc:docMk/>
            <pc:sldMk cId="3433417451" sldId="655"/>
            <ac:spMk id="259" creationId="{CC8BA1B8-7EEC-46B5-96A8-BB7DC8AEFD3F}"/>
          </ac:spMkLst>
        </pc:spChg>
        <pc:spChg chg="mod">
          <ac:chgData name="MANUEL ALBERTO GUEVARA  NAJARRO" userId="dc0839a7-ef25-445d-88fe-29223dfab4a5" providerId="ADAL" clId="{AAA2C151-2292-4488-865B-5027AEB9D1EE}" dt="2021-07-07T22:20:09.213" v="540" actId="207"/>
          <ac:spMkLst>
            <pc:docMk/>
            <pc:sldMk cId="3433417451" sldId="655"/>
            <ac:spMk id="260" creationId="{FA9998C9-E561-472C-B64A-AE478EA5134D}"/>
          </ac:spMkLst>
        </pc:spChg>
        <pc:spChg chg="mod">
          <ac:chgData name="MANUEL ALBERTO GUEVARA  NAJARRO" userId="dc0839a7-ef25-445d-88fe-29223dfab4a5" providerId="ADAL" clId="{AAA2C151-2292-4488-865B-5027AEB9D1EE}" dt="2021-07-07T22:20:09.213" v="540" actId="207"/>
          <ac:spMkLst>
            <pc:docMk/>
            <pc:sldMk cId="3433417451" sldId="655"/>
            <ac:spMk id="261" creationId="{4C1960B5-CC83-4BDF-8A2C-87B48F35E147}"/>
          </ac:spMkLst>
        </pc:spChg>
        <pc:spChg chg="mod">
          <ac:chgData name="MANUEL ALBERTO GUEVARA  NAJARRO" userId="dc0839a7-ef25-445d-88fe-29223dfab4a5" providerId="ADAL" clId="{AAA2C151-2292-4488-865B-5027AEB9D1EE}" dt="2021-07-07T22:20:09.213" v="540" actId="207"/>
          <ac:spMkLst>
            <pc:docMk/>
            <pc:sldMk cId="3433417451" sldId="655"/>
            <ac:spMk id="262" creationId="{94542DF8-19F9-4C23-8DFF-F32BDE018C98}"/>
          </ac:spMkLst>
        </pc:spChg>
        <pc:spChg chg="mod">
          <ac:chgData name="MANUEL ALBERTO GUEVARA  NAJARRO" userId="dc0839a7-ef25-445d-88fe-29223dfab4a5" providerId="ADAL" clId="{AAA2C151-2292-4488-865B-5027AEB9D1EE}" dt="2021-07-07T22:20:09.213" v="540" actId="207"/>
          <ac:spMkLst>
            <pc:docMk/>
            <pc:sldMk cId="3433417451" sldId="655"/>
            <ac:spMk id="263" creationId="{DA5E10A1-0524-4FCF-A5B3-09D9F04307D2}"/>
          </ac:spMkLst>
        </pc:spChg>
        <pc:spChg chg="mod">
          <ac:chgData name="MANUEL ALBERTO GUEVARA  NAJARRO" userId="dc0839a7-ef25-445d-88fe-29223dfab4a5" providerId="ADAL" clId="{AAA2C151-2292-4488-865B-5027AEB9D1EE}" dt="2021-07-07T22:20:09.213" v="540" actId="207"/>
          <ac:spMkLst>
            <pc:docMk/>
            <pc:sldMk cId="3433417451" sldId="655"/>
            <ac:spMk id="264" creationId="{77E8DE52-7A8B-4502-8FD5-B8B82FDB1A34}"/>
          </ac:spMkLst>
        </pc:spChg>
        <pc:spChg chg="mod">
          <ac:chgData name="MANUEL ALBERTO GUEVARA  NAJARRO" userId="dc0839a7-ef25-445d-88fe-29223dfab4a5" providerId="ADAL" clId="{AAA2C151-2292-4488-865B-5027AEB9D1EE}" dt="2021-07-07T22:20:09.213" v="540" actId="207"/>
          <ac:spMkLst>
            <pc:docMk/>
            <pc:sldMk cId="3433417451" sldId="655"/>
            <ac:spMk id="265" creationId="{C56931B1-CE5D-4E9C-A71E-FC662D3C5389}"/>
          </ac:spMkLst>
        </pc:spChg>
        <pc:spChg chg="mod">
          <ac:chgData name="MANUEL ALBERTO GUEVARA  NAJARRO" userId="dc0839a7-ef25-445d-88fe-29223dfab4a5" providerId="ADAL" clId="{AAA2C151-2292-4488-865B-5027AEB9D1EE}" dt="2021-07-07T22:20:09.213" v="540" actId="207"/>
          <ac:spMkLst>
            <pc:docMk/>
            <pc:sldMk cId="3433417451" sldId="655"/>
            <ac:spMk id="266" creationId="{400D4BF6-B15E-4C1D-8E4E-B9552E59FD36}"/>
          </ac:spMkLst>
        </pc:spChg>
        <pc:spChg chg="mod">
          <ac:chgData name="MANUEL ALBERTO GUEVARA  NAJARRO" userId="dc0839a7-ef25-445d-88fe-29223dfab4a5" providerId="ADAL" clId="{AAA2C151-2292-4488-865B-5027AEB9D1EE}" dt="2021-07-07T22:20:09.213" v="540" actId="207"/>
          <ac:spMkLst>
            <pc:docMk/>
            <pc:sldMk cId="3433417451" sldId="655"/>
            <ac:spMk id="267" creationId="{78C6362C-B6F7-412D-87AA-5D0E84065A3C}"/>
          </ac:spMkLst>
        </pc:spChg>
        <pc:spChg chg="mod">
          <ac:chgData name="MANUEL ALBERTO GUEVARA  NAJARRO" userId="dc0839a7-ef25-445d-88fe-29223dfab4a5" providerId="ADAL" clId="{AAA2C151-2292-4488-865B-5027AEB9D1EE}" dt="2021-07-07T22:20:09.213" v="540" actId="207"/>
          <ac:spMkLst>
            <pc:docMk/>
            <pc:sldMk cId="3433417451" sldId="655"/>
            <ac:spMk id="268" creationId="{6B64F4D1-B1C8-4E39-A7CB-E2EDEB64CB1F}"/>
          </ac:spMkLst>
        </pc:spChg>
        <pc:spChg chg="mod">
          <ac:chgData name="MANUEL ALBERTO GUEVARA  NAJARRO" userId="dc0839a7-ef25-445d-88fe-29223dfab4a5" providerId="ADAL" clId="{AAA2C151-2292-4488-865B-5027AEB9D1EE}" dt="2021-07-07T22:20:09.213" v="540" actId="207"/>
          <ac:spMkLst>
            <pc:docMk/>
            <pc:sldMk cId="3433417451" sldId="655"/>
            <ac:spMk id="269" creationId="{142CF014-9280-4F49-997B-59F28812AF76}"/>
          </ac:spMkLst>
        </pc:spChg>
        <pc:spChg chg="mod">
          <ac:chgData name="MANUEL ALBERTO GUEVARA  NAJARRO" userId="dc0839a7-ef25-445d-88fe-29223dfab4a5" providerId="ADAL" clId="{AAA2C151-2292-4488-865B-5027AEB9D1EE}" dt="2021-07-07T22:20:09.213" v="540" actId="207"/>
          <ac:spMkLst>
            <pc:docMk/>
            <pc:sldMk cId="3433417451" sldId="655"/>
            <ac:spMk id="270" creationId="{39EF003D-9DCA-4B3A-9E03-2AED97FF0350}"/>
          </ac:spMkLst>
        </pc:spChg>
        <pc:spChg chg="mod">
          <ac:chgData name="MANUEL ALBERTO GUEVARA  NAJARRO" userId="dc0839a7-ef25-445d-88fe-29223dfab4a5" providerId="ADAL" clId="{AAA2C151-2292-4488-865B-5027AEB9D1EE}" dt="2021-07-07T22:20:09.213" v="540" actId="207"/>
          <ac:spMkLst>
            <pc:docMk/>
            <pc:sldMk cId="3433417451" sldId="655"/>
            <ac:spMk id="271" creationId="{7841701C-5B0A-48FB-A278-5BD9AC15DA9B}"/>
          </ac:spMkLst>
        </pc:spChg>
        <pc:spChg chg="mod">
          <ac:chgData name="MANUEL ALBERTO GUEVARA  NAJARRO" userId="dc0839a7-ef25-445d-88fe-29223dfab4a5" providerId="ADAL" clId="{AAA2C151-2292-4488-865B-5027AEB9D1EE}" dt="2021-07-07T22:20:09.213" v="540" actId="207"/>
          <ac:spMkLst>
            <pc:docMk/>
            <pc:sldMk cId="3433417451" sldId="655"/>
            <ac:spMk id="272" creationId="{192D7B04-DE34-4508-A4C7-AD209D5A3FF6}"/>
          </ac:spMkLst>
        </pc:spChg>
        <pc:spChg chg="mod">
          <ac:chgData name="MANUEL ALBERTO GUEVARA  NAJARRO" userId="dc0839a7-ef25-445d-88fe-29223dfab4a5" providerId="ADAL" clId="{AAA2C151-2292-4488-865B-5027AEB9D1EE}" dt="2021-07-07T22:20:09.213" v="540" actId="207"/>
          <ac:spMkLst>
            <pc:docMk/>
            <pc:sldMk cId="3433417451" sldId="655"/>
            <ac:spMk id="273" creationId="{270B84CF-2545-472B-BC84-570511402DBB}"/>
          </ac:spMkLst>
        </pc:spChg>
        <pc:spChg chg="mod">
          <ac:chgData name="MANUEL ALBERTO GUEVARA  NAJARRO" userId="dc0839a7-ef25-445d-88fe-29223dfab4a5" providerId="ADAL" clId="{AAA2C151-2292-4488-865B-5027AEB9D1EE}" dt="2021-07-07T22:20:09.213" v="540" actId="207"/>
          <ac:spMkLst>
            <pc:docMk/>
            <pc:sldMk cId="3433417451" sldId="655"/>
            <ac:spMk id="274" creationId="{398C216A-DF68-4C9D-9BB7-DE1C8144CCEB}"/>
          </ac:spMkLst>
        </pc:spChg>
        <pc:spChg chg="mod">
          <ac:chgData name="MANUEL ALBERTO GUEVARA  NAJARRO" userId="dc0839a7-ef25-445d-88fe-29223dfab4a5" providerId="ADAL" clId="{AAA2C151-2292-4488-865B-5027AEB9D1EE}" dt="2021-07-07T22:20:09.213" v="540" actId="207"/>
          <ac:spMkLst>
            <pc:docMk/>
            <pc:sldMk cId="3433417451" sldId="655"/>
            <ac:spMk id="275" creationId="{81D59979-3DE8-4ACA-B3FA-0C276EFBF281}"/>
          </ac:spMkLst>
        </pc:spChg>
        <pc:spChg chg="mod">
          <ac:chgData name="MANUEL ALBERTO GUEVARA  NAJARRO" userId="dc0839a7-ef25-445d-88fe-29223dfab4a5" providerId="ADAL" clId="{AAA2C151-2292-4488-865B-5027AEB9D1EE}" dt="2021-07-07T22:20:09.213" v="540" actId="207"/>
          <ac:spMkLst>
            <pc:docMk/>
            <pc:sldMk cId="3433417451" sldId="655"/>
            <ac:spMk id="276" creationId="{9E9680A8-8967-4FAA-9F42-74CD0FEDEE0B}"/>
          </ac:spMkLst>
        </pc:spChg>
        <pc:spChg chg="mod">
          <ac:chgData name="MANUEL ALBERTO GUEVARA  NAJARRO" userId="dc0839a7-ef25-445d-88fe-29223dfab4a5" providerId="ADAL" clId="{AAA2C151-2292-4488-865B-5027AEB9D1EE}" dt="2021-07-07T22:23:16.830" v="730" actId="2711"/>
          <ac:spMkLst>
            <pc:docMk/>
            <pc:sldMk cId="3433417451" sldId="655"/>
            <ac:spMk id="277" creationId="{1F8E0170-346F-453A-9C98-D13EB429B923}"/>
          </ac:spMkLst>
        </pc:spChg>
        <pc:spChg chg="mod">
          <ac:chgData name="MANUEL ALBERTO GUEVARA  NAJARRO" userId="dc0839a7-ef25-445d-88fe-29223dfab4a5" providerId="ADAL" clId="{AAA2C151-2292-4488-865B-5027AEB9D1EE}" dt="2021-07-07T22:23:16.830" v="730" actId="2711"/>
          <ac:spMkLst>
            <pc:docMk/>
            <pc:sldMk cId="3433417451" sldId="655"/>
            <ac:spMk id="278" creationId="{3656D140-0E4A-4F4E-A4D1-EECE91C9905C}"/>
          </ac:spMkLst>
        </pc:spChg>
        <pc:spChg chg="mod">
          <ac:chgData name="MANUEL ALBERTO GUEVARA  NAJARRO" userId="dc0839a7-ef25-445d-88fe-29223dfab4a5" providerId="ADAL" clId="{AAA2C151-2292-4488-865B-5027AEB9D1EE}" dt="2021-07-07T22:20:01.925" v="538" actId="165"/>
          <ac:spMkLst>
            <pc:docMk/>
            <pc:sldMk cId="3433417451" sldId="655"/>
            <ac:spMk id="282" creationId="{898343CA-CF35-4879-8977-9C31CDB75CF2}"/>
          </ac:spMkLst>
        </pc:spChg>
        <pc:spChg chg="mod">
          <ac:chgData name="MANUEL ALBERTO GUEVARA  NAJARRO" userId="dc0839a7-ef25-445d-88fe-29223dfab4a5" providerId="ADAL" clId="{AAA2C151-2292-4488-865B-5027AEB9D1EE}" dt="2021-07-07T22:20:01.925" v="538" actId="165"/>
          <ac:spMkLst>
            <pc:docMk/>
            <pc:sldMk cId="3433417451" sldId="655"/>
            <ac:spMk id="283" creationId="{3AF2F6CE-F264-4BA7-A922-2725F43CD511}"/>
          </ac:spMkLst>
        </pc:spChg>
        <pc:spChg chg="mod">
          <ac:chgData name="MANUEL ALBERTO GUEVARA  NAJARRO" userId="dc0839a7-ef25-445d-88fe-29223dfab4a5" providerId="ADAL" clId="{AAA2C151-2292-4488-865B-5027AEB9D1EE}" dt="2021-07-07T22:20:01.925" v="538" actId="165"/>
          <ac:spMkLst>
            <pc:docMk/>
            <pc:sldMk cId="3433417451" sldId="655"/>
            <ac:spMk id="284" creationId="{FD924E16-A8EC-4614-9BD8-7BD796397046}"/>
          </ac:spMkLst>
        </pc:spChg>
        <pc:spChg chg="mod">
          <ac:chgData name="MANUEL ALBERTO GUEVARA  NAJARRO" userId="dc0839a7-ef25-445d-88fe-29223dfab4a5" providerId="ADAL" clId="{AAA2C151-2292-4488-865B-5027AEB9D1EE}" dt="2021-07-07T22:20:01.925" v="538" actId="165"/>
          <ac:spMkLst>
            <pc:docMk/>
            <pc:sldMk cId="3433417451" sldId="655"/>
            <ac:spMk id="285" creationId="{BC0A83A7-CBE5-4D02-9E23-02B2EE370957}"/>
          </ac:spMkLst>
        </pc:spChg>
        <pc:spChg chg="mod">
          <ac:chgData name="MANUEL ALBERTO GUEVARA  NAJARRO" userId="dc0839a7-ef25-445d-88fe-29223dfab4a5" providerId="ADAL" clId="{AAA2C151-2292-4488-865B-5027AEB9D1EE}" dt="2021-07-07T22:20:01.925" v="538" actId="165"/>
          <ac:spMkLst>
            <pc:docMk/>
            <pc:sldMk cId="3433417451" sldId="655"/>
            <ac:spMk id="286" creationId="{38A623D3-7F30-47FD-8C29-1B97815B09AB}"/>
          </ac:spMkLst>
        </pc:spChg>
        <pc:spChg chg="mod">
          <ac:chgData name="MANUEL ALBERTO GUEVARA  NAJARRO" userId="dc0839a7-ef25-445d-88fe-29223dfab4a5" providerId="ADAL" clId="{AAA2C151-2292-4488-865B-5027AEB9D1EE}" dt="2021-07-07T22:20:01.925" v="538" actId="165"/>
          <ac:spMkLst>
            <pc:docMk/>
            <pc:sldMk cId="3433417451" sldId="655"/>
            <ac:spMk id="287" creationId="{690161F1-35D6-4663-A490-DD5AC89F0655}"/>
          </ac:spMkLst>
        </pc:spChg>
        <pc:spChg chg="mod">
          <ac:chgData name="MANUEL ALBERTO GUEVARA  NAJARRO" userId="dc0839a7-ef25-445d-88fe-29223dfab4a5" providerId="ADAL" clId="{AAA2C151-2292-4488-865B-5027AEB9D1EE}" dt="2021-07-07T22:20:01.925" v="538" actId="165"/>
          <ac:spMkLst>
            <pc:docMk/>
            <pc:sldMk cId="3433417451" sldId="655"/>
            <ac:spMk id="288" creationId="{FC2CDEFD-CB82-4AF3-B58D-E329F6570771}"/>
          </ac:spMkLst>
        </pc:spChg>
        <pc:spChg chg="mod">
          <ac:chgData name="MANUEL ALBERTO GUEVARA  NAJARRO" userId="dc0839a7-ef25-445d-88fe-29223dfab4a5" providerId="ADAL" clId="{AAA2C151-2292-4488-865B-5027AEB9D1EE}" dt="2021-07-07T22:20:01.925" v="538" actId="165"/>
          <ac:spMkLst>
            <pc:docMk/>
            <pc:sldMk cId="3433417451" sldId="655"/>
            <ac:spMk id="289" creationId="{62021B2D-6AEA-4639-885E-7DA91C881954}"/>
          </ac:spMkLst>
        </pc:spChg>
        <pc:spChg chg="mod">
          <ac:chgData name="MANUEL ALBERTO GUEVARA  NAJARRO" userId="dc0839a7-ef25-445d-88fe-29223dfab4a5" providerId="ADAL" clId="{AAA2C151-2292-4488-865B-5027AEB9D1EE}" dt="2021-07-07T22:20:01.925" v="538" actId="165"/>
          <ac:spMkLst>
            <pc:docMk/>
            <pc:sldMk cId="3433417451" sldId="655"/>
            <ac:spMk id="290" creationId="{62115874-D089-468B-908B-B7A5C8B8F5A6}"/>
          </ac:spMkLst>
        </pc:spChg>
        <pc:spChg chg="mod">
          <ac:chgData name="MANUEL ALBERTO GUEVARA  NAJARRO" userId="dc0839a7-ef25-445d-88fe-29223dfab4a5" providerId="ADAL" clId="{AAA2C151-2292-4488-865B-5027AEB9D1EE}" dt="2021-07-07T22:20:01.925" v="538" actId="165"/>
          <ac:spMkLst>
            <pc:docMk/>
            <pc:sldMk cId="3433417451" sldId="655"/>
            <ac:spMk id="291" creationId="{4A30B4C9-CC72-4F08-B1E7-DA090C4E06DE}"/>
          </ac:spMkLst>
        </pc:spChg>
        <pc:spChg chg="mod">
          <ac:chgData name="MANUEL ALBERTO GUEVARA  NAJARRO" userId="dc0839a7-ef25-445d-88fe-29223dfab4a5" providerId="ADAL" clId="{AAA2C151-2292-4488-865B-5027AEB9D1EE}" dt="2021-07-07T22:20:01.925" v="538" actId="165"/>
          <ac:spMkLst>
            <pc:docMk/>
            <pc:sldMk cId="3433417451" sldId="655"/>
            <ac:spMk id="292" creationId="{64BB358A-9FCF-4064-BC7C-7729156C6575}"/>
          </ac:spMkLst>
        </pc:spChg>
        <pc:spChg chg="mod">
          <ac:chgData name="MANUEL ALBERTO GUEVARA  NAJARRO" userId="dc0839a7-ef25-445d-88fe-29223dfab4a5" providerId="ADAL" clId="{AAA2C151-2292-4488-865B-5027AEB9D1EE}" dt="2021-07-07T22:20:15.939" v="541" actId="207"/>
          <ac:spMkLst>
            <pc:docMk/>
            <pc:sldMk cId="3433417451" sldId="655"/>
            <ac:spMk id="293" creationId="{B0F4F7E2-2C1C-4614-BA96-C0DBF4A74D33}"/>
          </ac:spMkLst>
        </pc:spChg>
        <pc:spChg chg="mod">
          <ac:chgData name="MANUEL ALBERTO GUEVARA  NAJARRO" userId="dc0839a7-ef25-445d-88fe-29223dfab4a5" providerId="ADAL" clId="{AAA2C151-2292-4488-865B-5027AEB9D1EE}" dt="2021-07-07T22:20:15.939" v="541" actId="207"/>
          <ac:spMkLst>
            <pc:docMk/>
            <pc:sldMk cId="3433417451" sldId="655"/>
            <ac:spMk id="294" creationId="{1B6BC5C8-C84E-46B4-80B2-FB18111F8D74}"/>
          </ac:spMkLst>
        </pc:spChg>
        <pc:spChg chg="mod">
          <ac:chgData name="MANUEL ALBERTO GUEVARA  NAJARRO" userId="dc0839a7-ef25-445d-88fe-29223dfab4a5" providerId="ADAL" clId="{AAA2C151-2292-4488-865B-5027AEB9D1EE}" dt="2021-07-07T22:20:15.939" v="541" actId="207"/>
          <ac:spMkLst>
            <pc:docMk/>
            <pc:sldMk cId="3433417451" sldId="655"/>
            <ac:spMk id="295" creationId="{A4EEA106-746A-48F7-A210-E26464A0DD69}"/>
          </ac:spMkLst>
        </pc:spChg>
        <pc:spChg chg="mod">
          <ac:chgData name="MANUEL ALBERTO GUEVARA  NAJARRO" userId="dc0839a7-ef25-445d-88fe-29223dfab4a5" providerId="ADAL" clId="{AAA2C151-2292-4488-865B-5027AEB9D1EE}" dt="2021-07-07T22:20:15.939" v="541" actId="207"/>
          <ac:spMkLst>
            <pc:docMk/>
            <pc:sldMk cId="3433417451" sldId="655"/>
            <ac:spMk id="296" creationId="{7C4A11AF-30C8-4848-A654-F8000380DAF6}"/>
          </ac:spMkLst>
        </pc:spChg>
        <pc:spChg chg="mod">
          <ac:chgData name="MANUEL ALBERTO GUEVARA  NAJARRO" userId="dc0839a7-ef25-445d-88fe-29223dfab4a5" providerId="ADAL" clId="{AAA2C151-2292-4488-865B-5027AEB9D1EE}" dt="2021-07-07T22:20:15.939" v="541" actId="207"/>
          <ac:spMkLst>
            <pc:docMk/>
            <pc:sldMk cId="3433417451" sldId="655"/>
            <ac:spMk id="297" creationId="{A9C27DCD-45E9-45BD-A203-1B4D5388CA99}"/>
          </ac:spMkLst>
        </pc:spChg>
        <pc:spChg chg="mod">
          <ac:chgData name="MANUEL ALBERTO GUEVARA  NAJARRO" userId="dc0839a7-ef25-445d-88fe-29223dfab4a5" providerId="ADAL" clId="{AAA2C151-2292-4488-865B-5027AEB9D1EE}" dt="2021-07-07T22:20:15.939" v="541" actId="207"/>
          <ac:spMkLst>
            <pc:docMk/>
            <pc:sldMk cId="3433417451" sldId="655"/>
            <ac:spMk id="298" creationId="{363881B6-9E2E-4F6F-999D-B5F5227BB388}"/>
          </ac:spMkLst>
        </pc:spChg>
        <pc:spChg chg="add del mod">
          <ac:chgData name="MANUEL ALBERTO GUEVARA  NAJARRO" userId="dc0839a7-ef25-445d-88fe-29223dfab4a5" providerId="ADAL" clId="{AAA2C151-2292-4488-865B-5027AEB9D1EE}" dt="2021-07-07T22:21:08.799" v="581" actId="478"/>
          <ac:spMkLst>
            <pc:docMk/>
            <pc:sldMk cId="3433417451" sldId="655"/>
            <ac:spMk id="299" creationId="{7BEAA91B-4948-4993-9710-8F8C48BDA21F}"/>
          </ac:spMkLst>
        </pc:spChg>
        <pc:spChg chg="mod">
          <ac:chgData name="MANUEL ALBERTO GUEVARA  NAJARRO" userId="dc0839a7-ef25-445d-88fe-29223dfab4a5" providerId="ADAL" clId="{AAA2C151-2292-4488-865B-5027AEB9D1EE}" dt="2021-07-07T22:20:15.939" v="541" actId="207"/>
          <ac:spMkLst>
            <pc:docMk/>
            <pc:sldMk cId="3433417451" sldId="655"/>
            <ac:spMk id="300" creationId="{E052AFBF-B3AE-4ECC-84B3-2B9C8DE5C4A8}"/>
          </ac:spMkLst>
        </pc:spChg>
        <pc:spChg chg="mod">
          <ac:chgData name="MANUEL ALBERTO GUEVARA  NAJARRO" userId="dc0839a7-ef25-445d-88fe-29223dfab4a5" providerId="ADAL" clId="{AAA2C151-2292-4488-865B-5027AEB9D1EE}" dt="2021-07-07T22:20:15.939" v="541" actId="207"/>
          <ac:spMkLst>
            <pc:docMk/>
            <pc:sldMk cId="3433417451" sldId="655"/>
            <ac:spMk id="301" creationId="{AE593BFB-6B21-4A95-BB31-9F3AC4EF8B35}"/>
          </ac:spMkLst>
        </pc:spChg>
        <pc:spChg chg="mod">
          <ac:chgData name="MANUEL ALBERTO GUEVARA  NAJARRO" userId="dc0839a7-ef25-445d-88fe-29223dfab4a5" providerId="ADAL" clId="{AAA2C151-2292-4488-865B-5027AEB9D1EE}" dt="2021-07-07T22:20:15.939" v="541" actId="207"/>
          <ac:spMkLst>
            <pc:docMk/>
            <pc:sldMk cId="3433417451" sldId="655"/>
            <ac:spMk id="302" creationId="{7284A385-06FE-4B51-8E75-7EF69F7607A0}"/>
          </ac:spMkLst>
        </pc:spChg>
        <pc:spChg chg="mod">
          <ac:chgData name="MANUEL ALBERTO GUEVARA  NAJARRO" userId="dc0839a7-ef25-445d-88fe-29223dfab4a5" providerId="ADAL" clId="{AAA2C151-2292-4488-865B-5027AEB9D1EE}" dt="2021-07-07T22:20:15.939" v="541" actId="207"/>
          <ac:spMkLst>
            <pc:docMk/>
            <pc:sldMk cId="3433417451" sldId="655"/>
            <ac:spMk id="303" creationId="{257E1CF8-3EF2-4506-BF91-34C6D4188EAF}"/>
          </ac:spMkLst>
        </pc:spChg>
        <pc:spChg chg="mod">
          <ac:chgData name="MANUEL ALBERTO GUEVARA  NAJARRO" userId="dc0839a7-ef25-445d-88fe-29223dfab4a5" providerId="ADAL" clId="{AAA2C151-2292-4488-865B-5027AEB9D1EE}" dt="2021-07-07T22:20:15.939" v="541" actId="207"/>
          <ac:spMkLst>
            <pc:docMk/>
            <pc:sldMk cId="3433417451" sldId="655"/>
            <ac:spMk id="304" creationId="{4FDF2890-A04E-48D3-9136-83DF0EC3E296}"/>
          </ac:spMkLst>
        </pc:spChg>
        <pc:spChg chg="mod">
          <ac:chgData name="MANUEL ALBERTO GUEVARA  NAJARRO" userId="dc0839a7-ef25-445d-88fe-29223dfab4a5" providerId="ADAL" clId="{AAA2C151-2292-4488-865B-5027AEB9D1EE}" dt="2021-07-07T22:20:15.939" v="541" actId="207"/>
          <ac:spMkLst>
            <pc:docMk/>
            <pc:sldMk cId="3433417451" sldId="655"/>
            <ac:spMk id="305" creationId="{C491AA1A-9B9C-40E8-850B-CA49B9427348}"/>
          </ac:spMkLst>
        </pc:spChg>
        <pc:spChg chg="mod">
          <ac:chgData name="MANUEL ALBERTO GUEVARA  NAJARRO" userId="dc0839a7-ef25-445d-88fe-29223dfab4a5" providerId="ADAL" clId="{AAA2C151-2292-4488-865B-5027AEB9D1EE}" dt="2021-07-07T22:20:15.939" v="541" actId="207"/>
          <ac:spMkLst>
            <pc:docMk/>
            <pc:sldMk cId="3433417451" sldId="655"/>
            <ac:spMk id="306" creationId="{CAE7FC63-72B9-4457-AFFC-2CE41027737D}"/>
          </ac:spMkLst>
        </pc:spChg>
        <pc:spChg chg="mod">
          <ac:chgData name="MANUEL ALBERTO GUEVARA  NAJARRO" userId="dc0839a7-ef25-445d-88fe-29223dfab4a5" providerId="ADAL" clId="{AAA2C151-2292-4488-865B-5027AEB9D1EE}" dt="2021-07-07T22:20:15.939" v="541" actId="207"/>
          <ac:spMkLst>
            <pc:docMk/>
            <pc:sldMk cId="3433417451" sldId="655"/>
            <ac:spMk id="307" creationId="{CFB8816F-FBA3-4788-B723-12F20B9E2868}"/>
          </ac:spMkLst>
        </pc:spChg>
        <pc:spChg chg="mod">
          <ac:chgData name="MANUEL ALBERTO GUEVARA  NAJARRO" userId="dc0839a7-ef25-445d-88fe-29223dfab4a5" providerId="ADAL" clId="{AAA2C151-2292-4488-865B-5027AEB9D1EE}" dt="2021-07-07T22:20:15.939" v="541" actId="207"/>
          <ac:spMkLst>
            <pc:docMk/>
            <pc:sldMk cId="3433417451" sldId="655"/>
            <ac:spMk id="308" creationId="{93FF625E-6D41-479A-9EF4-780DE9AAC05C}"/>
          </ac:spMkLst>
        </pc:spChg>
        <pc:spChg chg="mod">
          <ac:chgData name="MANUEL ALBERTO GUEVARA  NAJARRO" userId="dc0839a7-ef25-445d-88fe-29223dfab4a5" providerId="ADAL" clId="{AAA2C151-2292-4488-865B-5027AEB9D1EE}" dt="2021-07-07T22:20:15.939" v="541" actId="207"/>
          <ac:spMkLst>
            <pc:docMk/>
            <pc:sldMk cId="3433417451" sldId="655"/>
            <ac:spMk id="309" creationId="{2C951825-994F-4430-8792-4DA46626E498}"/>
          </ac:spMkLst>
        </pc:spChg>
        <pc:spChg chg="mod">
          <ac:chgData name="MANUEL ALBERTO GUEVARA  NAJARRO" userId="dc0839a7-ef25-445d-88fe-29223dfab4a5" providerId="ADAL" clId="{AAA2C151-2292-4488-865B-5027AEB9D1EE}" dt="2021-07-07T22:20:15.939" v="541" actId="207"/>
          <ac:spMkLst>
            <pc:docMk/>
            <pc:sldMk cId="3433417451" sldId="655"/>
            <ac:spMk id="310" creationId="{7FE47707-91F4-4771-82A1-2EFC30C5722C}"/>
          </ac:spMkLst>
        </pc:spChg>
        <pc:spChg chg="mod">
          <ac:chgData name="MANUEL ALBERTO GUEVARA  NAJARRO" userId="dc0839a7-ef25-445d-88fe-29223dfab4a5" providerId="ADAL" clId="{AAA2C151-2292-4488-865B-5027AEB9D1EE}" dt="2021-07-07T22:20:15.939" v="541" actId="207"/>
          <ac:spMkLst>
            <pc:docMk/>
            <pc:sldMk cId="3433417451" sldId="655"/>
            <ac:spMk id="311" creationId="{52C6C513-514A-45D8-ABE1-4C100533F305}"/>
          </ac:spMkLst>
        </pc:spChg>
        <pc:spChg chg="mod">
          <ac:chgData name="MANUEL ALBERTO GUEVARA  NAJARRO" userId="dc0839a7-ef25-445d-88fe-29223dfab4a5" providerId="ADAL" clId="{AAA2C151-2292-4488-865B-5027AEB9D1EE}" dt="2021-07-07T22:20:15.939" v="541" actId="207"/>
          <ac:spMkLst>
            <pc:docMk/>
            <pc:sldMk cId="3433417451" sldId="655"/>
            <ac:spMk id="312" creationId="{0BD5C6AD-34F2-4186-B4DE-B30496BDA026}"/>
          </ac:spMkLst>
        </pc:spChg>
        <pc:spChg chg="mod">
          <ac:chgData name="MANUEL ALBERTO GUEVARA  NAJARRO" userId="dc0839a7-ef25-445d-88fe-29223dfab4a5" providerId="ADAL" clId="{AAA2C151-2292-4488-865B-5027AEB9D1EE}" dt="2021-07-07T22:20:15.939" v="541" actId="207"/>
          <ac:spMkLst>
            <pc:docMk/>
            <pc:sldMk cId="3433417451" sldId="655"/>
            <ac:spMk id="313" creationId="{CEBD9393-2A58-44EE-AC25-F23794664597}"/>
          </ac:spMkLst>
        </pc:spChg>
        <pc:spChg chg="mod">
          <ac:chgData name="MANUEL ALBERTO GUEVARA  NAJARRO" userId="dc0839a7-ef25-445d-88fe-29223dfab4a5" providerId="ADAL" clId="{AAA2C151-2292-4488-865B-5027AEB9D1EE}" dt="2021-07-07T22:20:15.939" v="541" actId="207"/>
          <ac:spMkLst>
            <pc:docMk/>
            <pc:sldMk cId="3433417451" sldId="655"/>
            <ac:spMk id="314" creationId="{B5E3F0F6-3302-4B23-8225-0349D8F55F5C}"/>
          </ac:spMkLst>
        </pc:spChg>
        <pc:spChg chg="mod">
          <ac:chgData name="MANUEL ALBERTO GUEVARA  NAJARRO" userId="dc0839a7-ef25-445d-88fe-29223dfab4a5" providerId="ADAL" clId="{AAA2C151-2292-4488-865B-5027AEB9D1EE}" dt="2021-07-07T22:20:15.939" v="541" actId="207"/>
          <ac:spMkLst>
            <pc:docMk/>
            <pc:sldMk cId="3433417451" sldId="655"/>
            <ac:spMk id="315" creationId="{E48CE3B2-AE29-4B97-A805-B828B8F47B9B}"/>
          </ac:spMkLst>
        </pc:spChg>
        <pc:spChg chg="mod">
          <ac:chgData name="MANUEL ALBERTO GUEVARA  NAJARRO" userId="dc0839a7-ef25-445d-88fe-29223dfab4a5" providerId="ADAL" clId="{AAA2C151-2292-4488-865B-5027AEB9D1EE}" dt="2021-07-07T22:20:15.939" v="541" actId="207"/>
          <ac:spMkLst>
            <pc:docMk/>
            <pc:sldMk cId="3433417451" sldId="655"/>
            <ac:spMk id="316" creationId="{152B150D-9274-4AA3-9B1B-EEA48619ED2C}"/>
          </ac:spMkLst>
        </pc:spChg>
        <pc:spChg chg="mod">
          <ac:chgData name="MANUEL ALBERTO GUEVARA  NAJARRO" userId="dc0839a7-ef25-445d-88fe-29223dfab4a5" providerId="ADAL" clId="{AAA2C151-2292-4488-865B-5027AEB9D1EE}" dt="2021-07-07T22:20:15.939" v="541" actId="207"/>
          <ac:spMkLst>
            <pc:docMk/>
            <pc:sldMk cId="3433417451" sldId="655"/>
            <ac:spMk id="317" creationId="{88CF200B-0C73-4910-BC36-35ABECEBBC0F}"/>
          </ac:spMkLst>
        </pc:spChg>
        <pc:spChg chg="mod">
          <ac:chgData name="MANUEL ALBERTO GUEVARA  NAJARRO" userId="dc0839a7-ef25-445d-88fe-29223dfab4a5" providerId="ADAL" clId="{AAA2C151-2292-4488-865B-5027AEB9D1EE}" dt="2021-07-07T22:20:15.939" v="541" actId="207"/>
          <ac:spMkLst>
            <pc:docMk/>
            <pc:sldMk cId="3433417451" sldId="655"/>
            <ac:spMk id="318" creationId="{937F8311-316A-4CE2-8CBC-DC6D37197C78}"/>
          </ac:spMkLst>
        </pc:spChg>
        <pc:spChg chg="mod">
          <ac:chgData name="MANUEL ALBERTO GUEVARA  NAJARRO" userId="dc0839a7-ef25-445d-88fe-29223dfab4a5" providerId="ADAL" clId="{AAA2C151-2292-4488-865B-5027AEB9D1EE}" dt="2021-07-07T22:20:15.939" v="541" actId="207"/>
          <ac:spMkLst>
            <pc:docMk/>
            <pc:sldMk cId="3433417451" sldId="655"/>
            <ac:spMk id="319" creationId="{AD6778C7-4A47-478F-B7FB-710265E25738}"/>
          </ac:spMkLst>
        </pc:spChg>
        <pc:spChg chg="mod">
          <ac:chgData name="MANUEL ALBERTO GUEVARA  NAJARRO" userId="dc0839a7-ef25-445d-88fe-29223dfab4a5" providerId="ADAL" clId="{AAA2C151-2292-4488-865B-5027AEB9D1EE}" dt="2021-07-07T22:20:15.939" v="541" actId="207"/>
          <ac:spMkLst>
            <pc:docMk/>
            <pc:sldMk cId="3433417451" sldId="655"/>
            <ac:spMk id="320" creationId="{665CC56E-33B5-4E27-AA1C-2690DF92DC5F}"/>
          </ac:spMkLst>
        </pc:spChg>
        <pc:spChg chg="mod">
          <ac:chgData name="MANUEL ALBERTO GUEVARA  NAJARRO" userId="dc0839a7-ef25-445d-88fe-29223dfab4a5" providerId="ADAL" clId="{AAA2C151-2292-4488-865B-5027AEB9D1EE}" dt="2021-07-07T22:20:15.939" v="541" actId="207"/>
          <ac:spMkLst>
            <pc:docMk/>
            <pc:sldMk cId="3433417451" sldId="655"/>
            <ac:spMk id="321" creationId="{59B5FBAC-BE7E-4F19-90CD-67C164B48F24}"/>
          </ac:spMkLst>
        </pc:spChg>
        <pc:spChg chg="mod">
          <ac:chgData name="MANUEL ALBERTO GUEVARA  NAJARRO" userId="dc0839a7-ef25-445d-88fe-29223dfab4a5" providerId="ADAL" clId="{AAA2C151-2292-4488-865B-5027AEB9D1EE}" dt="2021-07-07T22:20:15.939" v="541" actId="207"/>
          <ac:spMkLst>
            <pc:docMk/>
            <pc:sldMk cId="3433417451" sldId="655"/>
            <ac:spMk id="322" creationId="{FF82FAC3-ECE5-4A93-8F6B-97FBA3FD0BF6}"/>
          </ac:spMkLst>
        </pc:spChg>
        <pc:spChg chg="mod">
          <ac:chgData name="MANUEL ALBERTO GUEVARA  NAJARRO" userId="dc0839a7-ef25-445d-88fe-29223dfab4a5" providerId="ADAL" clId="{AAA2C151-2292-4488-865B-5027AEB9D1EE}" dt="2021-07-07T22:20:15.939" v="541" actId="207"/>
          <ac:spMkLst>
            <pc:docMk/>
            <pc:sldMk cId="3433417451" sldId="655"/>
            <ac:spMk id="323" creationId="{845925DD-539E-4B37-A1ED-A6A4C50320E1}"/>
          </ac:spMkLst>
        </pc:spChg>
        <pc:spChg chg="mod">
          <ac:chgData name="MANUEL ALBERTO GUEVARA  NAJARRO" userId="dc0839a7-ef25-445d-88fe-29223dfab4a5" providerId="ADAL" clId="{AAA2C151-2292-4488-865B-5027AEB9D1EE}" dt="2021-07-07T22:20:15.939" v="541" actId="207"/>
          <ac:spMkLst>
            <pc:docMk/>
            <pc:sldMk cId="3433417451" sldId="655"/>
            <ac:spMk id="324" creationId="{A8A32417-FDA6-466C-A311-8DF69CBAECC6}"/>
          </ac:spMkLst>
        </pc:spChg>
        <pc:spChg chg="mod">
          <ac:chgData name="MANUEL ALBERTO GUEVARA  NAJARRO" userId="dc0839a7-ef25-445d-88fe-29223dfab4a5" providerId="ADAL" clId="{AAA2C151-2292-4488-865B-5027AEB9D1EE}" dt="2021-07-07T22:20:15.939" v="541" actId="207"/>
          <ac:spMkLst>
            <pc:docMk/>
            <pc:sldMk cId="3433417451" sldId="655"/>
            <ac:spMk id="325" creationId="{59ACFA50-609C-4A54-BDAD-26DB64161008}"/>
          </ac:spMkLst>
        </pc:spChg>
        <pc:spChg chg="mod">
          <ac:chgData name="MANUEL ALBERTO GUEVARA  NAJARRO" userId="dc0839a7-ef25-445d-88fe-29223dfab4a5" providerId="ADAL" clId="{AAA2C151-2292-4488-865B-5027AEB9D1EE}" dt="2021-07-07T22:20:15.939" v="541" actId="207"/>
          <ac:spMkLst>
            <pc:docMk/>
            <pc:sldMk cId="3433417451" sldId="655"/>
            <ac:spMk id="326" creationId="{1E51EF4A-C9A2-4D84-8A39-29E2F53F9E13}"/>
          </ac:spMkLst>
        </pc:spChg>
        <pc:spChg chg="mod">
          <ac:chgData name="MANUEL ALBERTO GUEVARA  NAJARRO" userId="dc0839a7-ef25-445d-88fe-29223dfab4a5" providerId="ADAL" clId="{AAA2C151-2292-4488-865B-5027AEB9D1EE}" dt="2021-07-07T22:20:15.939" v="541" actId="207"/>
          <ac:spMkLst>
            <pc:docMk/>
            <pc:sldMk cId="3433417451" sldId="655"/>
            <ac:spMk id="327" creationId="{9C4E152C-D910-4CE2-AE11-BC1611CF3413}"/>
          </ac:spMkLst>
        </pc:spChg>
        <pc:spChg chg="mod">
          <ac:chgData name="MANUEL ALBERTO GUEVARA  NAJARRO" userId="dc0839a7-ef25-445d-88fe-29223dfab4a5" providerId="ADAL" clId="{AAA2C151-2292-4488-865B-5027AEB9D1EE}" dt="2021-07-07T22:20:15.939" v="541" actId="207"/>
          <ac:spMkLst>
            <pc:docMk/>
            <pc:sldMk cId="3433417451" sldId="655"/>
            <ac:spMk id="328" creationId="{49EE08A9-F556-4109-A2B5-B73013F63C2B}"/>
          </ac:spMkLst>
        </pc:spChg>
        <pc:spChg chg="mod">
          <ac:chgData name="MANUEL ALBERTO GUEVARA  NAJARRO" userId="dc0839a7-ef25-445d-88fe-29223dfab4a5" providerId="ADAL" clId="{AAA2C151-2292-4488-865B-5027AEB9D1EE}" dt="2021-07-07T22:20:15.939" v="541" actId="207"/>
          <ac:spMkLst>
            <pc:docMk/>
            <pc:sldMk cId="3433417451" sldId="655"/>
            <ac:spMk id="329" creationId="{699666EE-5EA6-452C-847C-9494A727E32F}"/>
          </ac:spMkLst>
        </pc:spChg>
        <pc:spChg chg="mod">
          <ac:chgData name="MANUEL ALBERTO GUEVARA  NAJARRO" userId="dc0839a7-ef25-445d-88fe-29223dfab4a5" providerId="ADAL" clId="{AAA2C151-2292-4488-865B-5027AEB9D1EE}" dt="2021-07-07T22:20:15.939" v="541" actId="207"/>
          <ac:spMkLst>
            <pc:docMk/>
            <pc:sldMk cId="3433417451" sldId="655"/>
            <ac:spMk id="330" creationId="{5D020C20-C4CB-4E7C-ACA2-ECFC99896D6B}"/>
          </ac:spMkLst>
        </pc:spChg>
        <pc:spChg chg="mod">
          <ac:chgData name="MANUEL ALBERTO GUEVARA  NAJARRO" userId="dc0839a7-ef25-445d-88fe-29223dfab4a5" providerId="ADAL" clId="{AAA2C151-2292-4488-865B-5027AEB9D1EE}" dt="2021-07-07T22:20:15.939" v="541" actId="207"/>
          <ac:spMkLst>
            <pc:docMk/>
            <pc:sldMk cId="3433417451" sldId="655"/>
            <ac:spMk id="331" creationId="{F1BDBADC-1F6B-48D6-A951-8ECC1BEEABB8}"/>
          </ac:spMkLst>
        </pc:spChg>
        <pc:spChg chg="mod">
          <ac:chgData name="MANUEL ALBERTO GUEVARA  NAJARRO" userId="dc0839a7-ef25-445d-88fe-29223dfab4a5" providerId="ADAL" clId="{AAA2C151-2292-4488-865B-5027AEB9D1EE}" dt="2021-07-07T22:20:15.939" v="541" actId="207"/>
          <ac:spMkLst>
            <pc:docMk/>
            <pc:sldMk cId="3433417451" sldId="655"/>
            <ac:spMk id="332" creationId="{51368C8E-3DF2-455D-A79C-BDF260B4981B}"/>
          </ac:spMkLst>
        </pc:spChg>
        <pc:spChg chg="mod">
          <ac:chgData name="MANUEL ALBERTO GUEVARA  NAJARRO" userId="dc0839a7-ef25-445d-88fe-29223dfab4a5" providerId="ADAL" clId="{AAA2C151-2292-4488-865B-5027AEB9D1EE}" dt="2021-07-07T22:20:15.939" v="541" actId="207"/>
          <ac:spMkLst>
            <pc:docMk/>
            <pc:sldMk cId="3433417451" sldId="655"/>
            <ac:spMk id="333" creationId="{61EC961A-CD03-47DB-A1A3-522C8D87B7B6}"/>
          </ac:spMkLst>
        </pc:spChg>
        <pc:spChg chg="mod">
          <ac:chgData name="MANUEL ALBERTO GUEVARA  NAJARRO" userId="dc0839a7-ef25-445d-88fe-29223dfab4a5" providerId="ADAL" clId="{AAA2C151-2292-4488-865B-5027AEB9D1EE}" dt="2021-07-07T22:20:15.939" v="541" actId="207"/>
          <ac:spMkLst>
            <pc:docMk/>
            <pc:sldMk cId="3433417451" sldId="655"/>
            <ac:spMk id="334" creationId="{6BF0D0BC-4368-4595-B01D-422A71E00EE0}"/>
          </ac:spMkLst>
        </pc:spChg>
        <pc:spChg chg="mod">
          <ac:chgData name="MANUEL ALBERTO GUEVARA  NAJARRO" userId="dc0839a7-ef25-445d-88fe-29223dfab4a5" providerId="ADAL" clId="{AAA2C151-2292-4488-865B-5027AEB9D1EE}" dt="2021-07-07T22:20:15.939" v="541" actId="207"/>
          <ac:spMkLst>
            <pc:docMk/>
            <pc:sldMk cId="3433417451" sldId="655"/>
            <ac:spMk id="335" creationId="{3D7BEF22-8ADA-4F84-932D-55DB1C1855AE}"/>
          </ac:spMkLst>
        </pc:spChg>
        <pc:spChg chg="mod">
          <ac:chgData name="MANUEL ALBERTO GUEVARA  NAJARRO" userId="dc0839a7-ef25-445d-88fe-29223dfab4a5" providerId="ADAL" clId="{AAA2C151-2292-4488-865B-5027AEB9D1EE}" dt="2021-07-07T22:20:15.939" v="541" actId="207"/>
          <ac:spMkLst>
            <pc:docMk/>
            <pc:sldMk cId="3433417451" sldId="655"/>
            <ac:spMk id="336" creationId="{6248D3FD-909B-4580-B20C-A4B0B9E05B1A}"/>
          </ac:spMkLst>
        </pc:spChg>
        <pc:spChg chg="mod">
          <ac:chgData name="MANUEL ALBERTO GUEVARA  NAJARRO" userId="dc0839a7-ef25-445d-88fe-29223dfab4a5" providerId="ADAL" clId="{AAA2C151-2292-4488-865B-5027AEB9D1EE}" dt="2021-07-07T22:20:15.939" v="541" actId="207"/>
          <ac:spMkLst>
            <pc:docMk/>
            <pc:sldMk cId="3433417451" sldId="655"/>
            <ac:spMk id="337" creationId="{9064CB22-CE29-49A2-B83F-1A40CCA77EEB}"/>
          </ac:spMkLst>
        </pc:spChg>
        <pc:spChg chg="mod">
          <ac:chgData name="MANUEL ALBERTO GUEVARA  NAJARRO" userId="dc0839a7-ef25-445d-88fe-29223dfab4a5" providerId="ADAL" clId="{AAA2C151-2292-4488-865B-5027AEB9D1EE}" dt="2021-07-07T22:20:15.939" v="541" actId="207"/>
          <ac:spMkLst>
            <pc:docMk/>
            <pc:sldMk cId="3433417451" sldId="655"/>
            <ac:spMk id="338" creationId="{559B7D38-8831-47AA-BA91-E577BF5C3549}"/>
          </ac:spMkLst>
        </pc:spChg>
        <pc:spChg chg="mod">
          <ac:chgData name="MANUEL ALBERTO GUEVARA  NAJARRO" userId="dc0839a7-ef25-445d-88fe-29223dfab4a5" providerId="ADAL" clId="{AAA2C151-2292-4488-865B-5027AEB9D1EE}" dt="2021-07-07T22:20:15.939" v="541" actId="207"/>
          <ac:spMkLst>
            <pc:docMk/>
            <pc:sldMk cId="3433417451" sldId="655"/>
            <ac:spMk id="339" creationId="{D06D550E-19B2-497A-95A8-CDD00C2A99E5}"/>
          </ac:spMkLst>
        </pc:spChg>
        <pc:spChg chg="mod">
          <ac:chgData name="MANUEL ALBERTO GUEVARA  NAJARRO" userId="dc0839a7-ef25-445d-88fe-29223dfab4a5" providerId="ADAL" clId="{AAA2C151-2292-4488-865B-5027AEB9D1EE}" dt="2021-07-07T22:20:15.939" v="541" actId="207"/>
          <ac:spMkLst>
            <pc:docMk/>
            <pc:sldMk cId="3433417451" sldId="655"/>
            <ac:spMk id="340" creationId="{CEFB160E-D858-4727-8D97-46AE45AE1798}"/>
          </ac:spMkLst>
        </pc:spChg>
        <pc:spChg chg="mod">
          <ac:chgData name="MANUEL ALBERTO GUEVARA  NAJARRO" userId="dc0839a7-ef25-445d-88fe-29223dfab4a5" providerId="ADAL" clId="{AAA2C151-2292-4488-865B-5027AEB9D1EE}" dt="2021-07-07T22:20:15.939" v="541" actId="207"/>
          <ac:spMkLst>
            <pc:docMk/>
            <pc:sldMk cId="3433417451" sldId="655"/>
            <ac:spMk id="341" creationId="{6DAA8830-13A4-4AD6-BCF5-10B36716986F}"/>
          </ac:spMkLst>
        </pc:spChg>
        <pc:spChg chg="mod">
          <ac:chgData name="MANUEL ALBERTO GUEVARA  NAJARRO" userId="dc0839a7-ef25-445d-88fe-29223dfab4a5" providerId="ADAL" clId="{AAA2C151-2292-4488-865B-5027AEB9D1EE}" dt="2021-07-07T22:20:15.939" v="541" actId="207"/>
          <ac:spMkLst>
            <pc:docMk/>
            <pc:sldMk cId="3433417451" sldId="655"/>
            <ac:spMk id="342" creationId="{C0E3B9CC-F341-4B16-B0AD-DDAAE84AE19C}"/>
          </ac:spMkLst>
        </pc:spChg>
        <pc:spChg chg="mod">
          <ac:chgData name="MANUEL ALBERTO GUEVARA  NAJARRO" userId="dc0839a7-ef25-445d-88fe-29223dfab4a5" providerId="ADAL" clId="{AAA2C151-2292-4488-865B-5027AEB9D1EE}" dt="2021-07-07T22:20:15.939" v="541" actId="207"/>
          <ac:spMkLst>
            <pc:docMk/>
            <pc:sldMk cId="3433417451" sldId="655"/>
            <ac:spMk id="343" creationId="{678AA79B-EFA8-42B0-A11F-71039FED9FEF}"/>
          </ac:spMkLst>
        </pc:spChg>
        <pc:spChg chg="mod">
          <ac:chgData name="MANUEL ALBERTO GUEVARA  NAJARRO" userId="dc0839a7-ef25-445d-88fe-29223dfab4a5" providerId="ADAL" clId="{AAA2C151-2292-4488-865B-5027AEB9D1EE}" dt="2021-07-07T22:20:15.939" v="541" actId="207"/>
          <ac:spMkLst>
            <pc:docMk/>
            <pc:sldMk cId="3433417451" sldId="655"/>
            <ac:spMk id="344" creationId="{8B985560-D6F7-4171-A7D3-0EABF31330FE}"/>
          </ac:spMkLst>
        </pc:spChg>
        <pc:spChg chg="mod">
          <ac:chgData name="MANUEL ALBERTO GUEVARA  NAJARRO" userId="dc0839a7-ef25-445d-88fe-29223dfab4a5" providerId="ADAL" clId="{AAA2C151-2292-4488-865B-5027AEB9D1EE}" dt="2021-07-07T22:20:15.939" v="541" actId="207"/>
          <ac:spMkLst>
            <pc:docMk/>
            <pc:sldMk cId="3433417451" sldId="655"/>
            <ac:spMk id="345" creationId="{ABC5AC1C-B7F1-4C1A-B930-5A91C96BA0F1}"/>
          </ac:spMkLst>
        </pc:spChg>
        <pc:spChg chg="mod">
          <ac:chgData name="MANUEL ALBERTO GUEVARA  NAJARRO" userId="dc0839a7-ef25-445d-88fe-29223dfab4a5" providerId="ADAL" clId="{AAA2C151-2292-4488-865B-5027AEB9D1EE}" dt="2021-07-07T22:20:15.939" v="541" actId="207"/>
          <ac:spMkLst>
            <pc:docMk/>
            <pc:sldMk cId="3433417451" sldId="655"/>
            <ac:spMk id="346" creationId="{697DAFD2-8074-432C-8012-571BFF0E49AA}"/>
          </ac:spMkLst>
        </pc:spChg>
        <pc:spChg chg="mod">
          <ac:chgData name="MANUEL ALBERTO GUEVARA  NAJARRO" userId="dc0839a7-ef25-445d-88fe-29223dfab4a5" providerId="ADAL" clId="{AAA2C151-2292-4488-865B-5027AEB9D1EE}" dt="2021-07-07T22:20:15.939" v="541" actId="207"/>
          <ac:spMkLst>
            <pc:docMk/>
            <pc:sldMk cId="3433417451" sldId="655"/>
            <ac:spMk id="347" creationId="{7871B9D6-2106-4ECC-A303-996B33DF369E}"/>
          </ac:spMkLst>
        </pc:spChg>
        <pc:spChg chg="mod">
          <ac:chgData name="MANUEL ALBERTO GUEVARA  NAJARRO" userId="dc0839a7-ef25-445d-88fe-29223dfab4a5" providerId="ADAL" clId="{AAA2C151-2292-4488-865B-5027AEB9D1EE}" dt="2021-07-07T22:20:15.939" v="541" actId="207"/>
          <ac:spMkLst>
            <pc:docMk/>
            <pc:sldMk cId="3433417451" sldId="655"/>
            <ac:spMk id="348" creationId="{5B2CD5CE-F152-4FA3-A4A9-6A1CCE2260C3}"/>
          </ac:spMkLst>
        </pc:spChg>
        <pc:spChg chg="mod">
          <ac:chgData name="MANUEL ALBERTO GUEVARA  NAJARRO" userId="dc0839a7-ef25-445d-88fe-29223dfab4a5" providerId="ADAL" clId="{AAA2C151-2292-4488-865B-5027AEB9D1EE}" dt="2021-07-07T22:20:15.939" v="541" actId="207"/>
          <ac:spMkLst>
            <pc:docMk/>
            <pc:sldMk cId="3433417451" sldId="655"/>
            <ac:spMk id="349" creationId="{A6BDE9A8-B56C-4DE7-A5B4-5202CAD6FAC6}"/>
          </ac:spMkLst>
        </pc:spChg>
        <pc:spChg chg="mod">
          <ac:chgData name="MANUEL ALBERTO GUEVARA  NAJARRO" userId="dc0839a7-ef25-445d-88fe-29223dfab4a5" providerId="ADAL" clId="{AAA2C151-2292-4488-865B-5027AEB9D1EE}" dt="2021-07-07T22:20:15.939" v="541" actId="207"/>
          <ac:spMkLst>
            <pc:docMk/>
            <pc:sldMk cId="3433417451" sldId="655"/>
            <ac:spMk id="350" creationId="{471C6B8F-56AB-452B-BD2B-0D99CC1BED3D}"/>
          </ac:spMkLst>
        </pc:spChg>
        <pc:spChg chg="mod">
          <ac:chgData name="MANUEL ALBERTO GUEVARA  NAJARRO" userId="dc0839a7-ef25-445d-88fe-29223dfab4a5" providerId="ADAL" clId="{AAA2C151-2292-4488-865B-5027AEB9D1EE}" dt="2021-07-07T22:20:15.939" v="541" actId="207"/>
          <ac:spMkLst>
            <pc:docMk/>
            <pc:sldMk cId="3433417451" sldId="655"/>
            <ac:spMk id="351" creationId="{74F88C61-5C94-4A24-9E47-8FCB685C5F3C}"/>
          </ac:spMkLst>
        </pc:spChg>
        <pc:spChg chg="mod">
          <ac:chgData name="MANUEL ALBERTO GUEVARA  NAJARRO" userId="dc0839a7-ef25-445d-88fe-29223dfab4a5" providerId="ADAL" clId="{AAA2C151-2292-4488-865B-5027AEB9D1EE}" dt="2021-07-07T22:20:15.939" v="541" actId="207"/>
          <ac:spMkLst>
            <pc:docMk/>
            <pc:sldMk cId="3433417451" sldId="655"/>
            <ac:spMk id="352" creationId="{887D26DD-10C1-4139-B092-9A816D55CA2E}"/>
          </ac:spMkLst>
        </pc:spChg>
        <pc:spChg chg="mod">
          <ac:chgData name="MANUEL ALBERTO GUEVARA  NAJARRO" userId="dc0839a7-ef25-445d-88fe-29223dfab4a5" providerId="ADAL" clId="{AAA2C151-2292-4488-865B-5027AEB9D1EE}" dt="2021-07-07T22:20:15.939" v="541" actId="207"/>
          <ac:spMkLst>
            <pc:docMk/>
            <pc:sldMk cId="3433417451" sldId="655"/>
            <ac:spMk id="353" creationId="{AEF59DE5-08C9-42B8-94AA-3E316B1CD4BF}"/>
          </ac:spMkLst>
        </pc:spChg>
        <pc:spChg chg="mod">
          <ac:chgData name="MANUEL ALBERTO GUEVARA  NAJARRO" userId="dc0839a7-ef25-445d-88fe-29223dfab4a5" providerId="ADAL" clId="{AAA2C151-2292-4488-865B-5027AEB9D1EE}" dt="2021-07-07T22:20:15.939" v="541" actId="207"/>
          <ac:spMkLst>
            <pc:docMk/>
            <pc:sldMk cId="3433417451" sldId="655"/>
            <ac:spMk id="354" creationId="{F52A287F-D750-49FF-944B-27EEBDA497A8}"/>
          </ac:spMkLst>
        </pc:spChg>
        <pc:spChg chg="mod">
          <ac:chgData name="MANUEL ALBERTO GUEVARA  NAJARRO" userId="dc0839a7-ef25-445d-88fe-29223dfab4a5" providerId="ADAL" clId="{AAA2C151-2292-4488-865B-5027AEB9D1EE}" dt="2021-07-07T22:20:15.939" v="541" actId="207"/>
          <ac:spMkLst>
            <pc:docMk/>
            <pc:sldMk cId="3433417451" sldId="655"/>
            <ac:spMk id="355" creationId="{CB02DF31-7438-427C-B66D-BFF3D0ED35F8}"/>
          </ac:spMkLst>
        </pc:spChg>
        <pc:spChg chg="mod">
          <ac:chgData name="MANUEL ALBERTO GUEVARA  NAJARRO" userId="dc0839a7-ef25-445d-88fe-29223dfab4a5" providerId="ADAL" clId="{AAA2C151-2292-4488-865B-5027AEB9D1EE}" dt="2021-07-07T22:20:15.939" v="541" actId="207"/>
          <ac:spMkLst>
            <pc:docMk/>
            <pc:sldMk cId="3433417451" sldId="655"/>
            <ac:spMk id="356" creationId="{70D1C380-61A0-47A9-A1B2-070D4ACE07D1}"/>
          </ac:spMkLst>
        </pc:spChg>
        <pc:spChg chg="mod">
          <ac:chgData name="MANUEL ALBERTO GUEVARA  NAJARRO" userId="dc0839a7-ef25-445d-88fe-29223dfab4a5" providerId="ADAL" clId="{AAA2C151-2292-4488-865B-5027AEB9D1EE}" dt="2021-07-07T22:20:15.939" v="541" actId="207"/>
          <ac:spMkLst>
            <pc:docMk/>
            <pc:sldMk cId="3433417451" sldId="655"/>
            <ac:spMk id="357" creationId="{0CBA850F-A1DB-4142-A7BB-3B7C292444A0}"/>
          </ac:spMkLst>
        </pc:spChg>
        <pc:spChg chg="mod">
          <ac:chgData name="MANUEL ALBERTO GUEVARA  NAJARRO" userId="dc0839a7-ef25-445d-88fe-29223dfab4a5" providerId="ADAL" clId="{AAA2C151-2292-4488-865B-5027AEB9D1EE}" dt="2021-07-07T22:20:15.939" v="541" actId="207"/>
          <ac:spMkLst>
            <pc:docMk/>
            <pc:sldMk cId="3433417451" sldId="655"/>
            <ac:spMk id="358" creationId="{01443D19-44AE-4E1A-9A5B-623D783E14D3}"/>
          </ac:spMkLst>
        </pc:spChg>
        <pc:spChg chg="mod">
          <ac:chgData name="MANUEL ALBERTO GUEVARA  NAJARRO" userId="dc0839a7-ef25-445d-88fe-29223dfab4a5" providerId="ADAL" clId="{AAA2C151-2292-4488-865B-5027AEB9D1EE}" dt="2021-07-07T22:20:15.939" v="541" actId="207"/>
          <ac:spMkLst>
            <pc:docMk/>
            <pc:sldMk cId="3433417451" sldId="655"/>
            <ac:spMk id="359" creationId="{FA12FF49-7184-4EA1-A1AF-CAE034169B26}"/>
          </ac:spMkLst>
        </pc:spChg>
        <pc:spChg chg="mod">
          <ac:chgData name="MANUEL ALBERTO GUEVARA  NAJARRO" userId="dc0839a7-ef25-445d-88fe-29223dfab4a5" providerId="ADAL" clId="{AAA2C151-2292-4488-865B-5027AEB9D1EE}" dt="2021-07-07T22:20:15.939" v="541" actId="207"/>
          <ac:spMkLst>
            <pc:docMk/>
            <pc:sldMk cId="3433417451" sldId="655"/>
            <ac:spMk id="360" creationId="{5519CBCE-5CFD-46C1-8877-A4AB718842EF}"/>
          </ac:spMkLst>
        </pc:spChg>
        <pc:spChg chg="mod">
          <ac:chgData name="MANUEL ALBERTO GUEVARA  NAJARRO" userId="dc0839a7-ef25-445d-88fe-29223dfab4a5" providerId="ADAL" clId="{AAA2C151-2292-4488-865B-5027AEB9D1EE}" dt="2021-07-07T22:20:15.939" v="541" actId="207"/>
          <ac:spMkLst>
            <pc:docMk/>
            <pc:sldMk cId="3433417451" sldId="655"/>
            <ac:spMk id="361" creationId="{F487AA07-362F-4F50-AE87-A9EFE06ED36B}"/>
          </ac:spMkLst>
        </pc:spChg>
        <pc:spChg chg="mod">
          <ac:chgData name="MANUEL ALBERTO GUEVARA  NAJARRO" userId="dc0839a7-ef25-445d-88fe-29223dfab4a5" providerId="ADAL" clId="{AAA2C151-2292-4488-865B-5027AEB9D1EE}" dt="2021-07-07T22:20:15.939" v="541" actId="207"/>
          <ac:spMkLst>
            <pc:docMk/>
            <pc:sldMk cId="3433417451" sldId="655"/>
            <ac:spMk id="362" creationId="{FC6D5882-AA9A-4E7D-9F51-944D374557BD}"/>
          </ac:spMkLst>
        </pc:spChg>
        <pc:spChg chg="mod">
          <ac:chgData name="MANUEL ALBERTO GUEVARA  NAJARRO" userId="dc0839a7-ef25-445d-88fe-29223dfab4a5" providerId="ADAL" clId="{AAA2C151-2292-4488-865B-5027AEB9D1EE}" dt="2021-07-07T22:20:15.939" v="541" actId="207"/>
          <ac:spMkLst>
            <pc:docMk/>
            <pc:sldMk cId="3433417451" sldId="655"/>
            <ac:spMk id="363" creationId="{B955BE64-0930-4373-9176-0C87393412C9}"/>
          </ac:spMkLst>
        </pc:spChg>
        <pc:spChg chg="mod">
          <ac:chgData name="MANUEL ALBERTO GUEVARA  NAJARRO" userId="dc0839a7-ef25-445d-88fe-29223dfab4a5" providerId="ADAL" clId="{AAA2C151-2292-4488-865B-5027AEB9D1EE}" dt="2021-07-07T22:20:15.939" v="541" actId="207"/>
          <ac:spMkLst>
            <pc:docMk/>
            <pc:sldMk cId="3433417451" sldId="655"/>
            <ac:spMk id="364" creationId="{219FC759-721C-412F-9BB4-5C051635A3F7}"/>
          </ac:spMkLst>
        </pc:spChg>
        <pc:spChg chg="mod">
          <ac:chgData name="MANUEL ALBERTO GUEVARA  NAJARRO" userId="dc0839a7-ef25-445d-88fe-29223dfab4a5" providerId="ADAL" clId="{AAA2C151-2292-4488-865B-5027AEB9D1EE}" dt="2021-07-07T22:20:15.939" v="541" actId="207"/>
          <ac:spMkLst>
            <pc:docMk/>
            <pc:sldMk cId="3433417451" sldId="655"/>
            <ac:spMk id="365" creationId="{279EA75A-E6F1-4A88-A2E8-FDC7BA63F712}"/>
          </ac:spMkLst>
        </pc:spChg>
        <pc:spChg chg="mod">
          <ac:chgData name="MANUEL ALBERTO GUEVARA  NAJARRO" userId="dc0839a7-ef25-445d-88fe-29223dfab4a5" providerId="ADAL" clId="{AAA2C151-2292-4488-865B-5027AEB9D1EE}" dt="2021-07-07T22:20:15.939" v="541" actId="207"/>
          <ac:spMkLst>
            <pc:docMk/>
            <pc:sldMk cId="3433417451" sldId="655"/>
            <ac:spMk id="366" creationId="{40CFA124-E36B-4200-B55B-99A947EF3B4A}"/>
          </ac:spMkLst>
        </pc:spChg>
        <pc:spChg chg="mod">
          <ac:chgData name="MANUEL ALBERTO GUEVARA  NAJARRO" userId="dc0839a7-ef25-445d-88fe-29223dfab4a5" providerId="ADAL" clId="{AAA2C151-2292-4488-865B-5027AEB9D1EE}" dt="2021-07-07T22:20:15.939" v="541" actId="207"/>
          <ac:spMkLst>
            <pc:docMk/>
            <pc:sldMk cId="3433417451" sldId="655"/>
            <ac:spMk id="367" creationId="{F823612F-E57D-441C-8175-63D5E3C5ED08}"/>
          </ac:spMkLst>
        </pc:spChg>
        <pc:spChg chg="mod">
          <ac:chgData name="MANUEL ALBERTO GUEVARA  NAJARRO" userId="dc0839a7-ef25-445d-88fe-29223dfab4a5" providerId="ADAL" clId="{AAA2C151-2292-4488-865B-5027AEB9D1EE}" dt="2021-07-07T22:20:15.939" v="541" actId="207"/>
          <ac:spMkLst>
            <pc:docMk/>
            <pc:sldMk cId="3433417451" sldId="655"/>
            <ac:spMk id="368" creationId="{4BBD30E3-BF19-4C54-9120-C080769828D9}"/>
          </ac:spMkLst>
        </pc:spChg>
        <pc:spChg chg="mod">
          <ac:chgData name="MANUEL ALBERTO GUEVARA  NAJARRO" userId="dc0839a7-ef25-445d-88fe-29223dfab4a5" providerId="ADAL" clId="{AAA2C151-2292-4488-865B-5027AEB9D1EE}" dt="2021-07-07T22:20:15.939" v="541" actId="207"/>
          <ac:spMkLst>
            <pc:docMk/>
            <pc:sldMk cId="3433417451" sldId="655"/>
            <ac:spMk id="369" creationId="{8211CC05-6D11-4EA1-8387-10C233B150A9}"/>
          </ac:spMkLst>
        </pc:spChg>
        <pc:spChg chg="mod">
          <ac:chgData name="MANUEL ALBERTO GUEVARA  NAJARRO" userId="dc0839a7-ef25-445d-88fe-29223dfab4a5" providerId="ADAL" clId="{AAA2C151-2292-4488-865B-5027AEB9D1EE}" dt="2021-07-07T22:20:15.939" v="541" actId="207"/>
          <ac:spMkLst>
            <pc:docMk/>
            <pc:sldMk cId="3433417451" sldId="655"/>
            <ac:spMk id="370" creationId="{080E8572-DFB7-480A-9718-E89E293F1A70}"/>
          </ac:spMkLst>
        </pc:spChg>
        <pc:spChg chg="mod">
          <ac:chgData name="MANUEL ALBERTO GUEVARA  NAJARRO" userId="dc0839a7-ef25-445d-88fe-29223dfab4a5" providerId="ADAL" clId="{AAA2C151-2292-4488-865B-5027AEB9D1EE}" dt="2021-07-07T22:20:15.939" v="541" actId="207"/>
          <ac:spMkLst>
            <pc:docMk/>
            <pc:sldMk cId="3433417451" sldId="655"/>
            <ac:spMk id="371" creationId="{94EFB765-7672-4D57-89F2-8D6DE9359BF1}"/>
          </ac:spMkLst>
        </pc:spChg>
        <pc:spChg chg="mod">
          <ac:chgData name="MANUEL ALBERTO GUEVARA  NAJARRO" userId="dc0839a7-ef25-445d-88fe-29223dfab4a5" providerId="ADAL" clId="{AAA2C151-2292-4488-865B-5027AEB9D1EE}" dt="2021-07-07T22:20:15.939" v="541" actId="207"/>
          <ac:spMkLst>
            <pc:docMk/>
            <pc:sldMk cId="3433417451" sldId="655"/>
            <ac:spMk id="372" creationId="{2F641047-A047-4698-9249-619A858912BA}"/>
          </ac:spMkLst>
        </pc:spChg>
        <pc:spChg chg="mod">
          <ac:chgData name="MANUEL ALBERTO GUEVARA  NAJARRO" userId="dc0839a7-ef25-445d-88fe-29223dfab4a5" providerId="ADAL" clId="{AAA2C151-2292-4488-865B-5027AEB9D1EE}" dt="2021-07-07T22:20:15.939" v="541" actId="207"/>
          <ac:spMkLst>
            <pc:docMk/>
            <pc:sldMk cId="3433417451" sldId="655"/>
            <ac:spMk id="373" creationId="{E10F4210-76B1-48C7-B1AD-C84EE57F4356}"/>
          </ac:spMkLst>
        </pc:spChg>
        <pc:spChg chg="mod">
          <ac:chgData name="MANUEL ALBERTO GUEVARA  NAJARRO" userId="dc0839a7-ef25-445d-88fe-29223dfab4a5" providerId="ADAL" clId="{AAA2C151-2292-4488-865B-5027AEB9D1EE}" dt="2021-07-07T22:20:15.939" v="541" actId="207"/>
          <ac:spMkLst>
            <pc:docMk/>
            <pc:sldMk cId="3433417451" sldId="655"/>
            <ac:spMk id="374" creationId="{39153C79-0BA7-49AD-839B-7EA5409B1B86}"/>
          </ac:spMkLst>
        </pc:spChg>
        <pc:spChg chg="mod">
          <ac:chgData name="MANUEL ALBERTO GUEVARA  NAJARRO" userId="dc0839a7-ef25-445d-88fe-29223dfab4a5" providerId="ADAL" clId="{AAA2C151-2292-4488-865B-5027AEB9D1EE}" dt="2021-07-07T22:20:15.939" v="541" actId="207"/>
          <ac:spMkLst>
            <pc:docMk/>
            <pc:sldMk cId="3433417451" sldId="655"/>
            <ac:spMk id="375" creationId="{4766588F-6F14-484D-939D-D00665B69B44}"/>
          </ac:spMkLst>
        </pc:spChg>
        <pc:spChg chg="mod">
          <ac:chgData name="MANUEL ALBERTO GUEVARA  NAJARRO" userId="dc0839a7-ef25-445d-88fe-29223dfab4a5" providerId="ADAL" clId="{AAA2C151-2292-4488-865B-5027AEB9D1EE}" dt="2021-07-07T22:20:15.939" v="541" actId="207"/>
          <ac:spMkLst>
            <pc:docMk/>
            <pc:sldMk cId="3433417451" sldId="655"/>
            <ac:spMk id="376" creationId="{A0097E3E-CC23-4140-BC94-6036060D33D3}"/>
          </ac:spMkLst>
        </pc:spChg>
        <pc:spChg chg="mod">
          <ac:chgData name="MANUEL ALBERTO GUEVARA  NAJARRO" userId="dc0839a7-ef25-445d-88fe-29223dfab4a5" providerId="ADAL" clId="{AAA2C151-2292-4488-865B-5027AEB9D1EE}" dt="2021-07-07T22:20:15.939" v="541" actId="207"/>
          <ac:spMkLst>
            <pc:docMk/>
            <pc:sldMk cId="3433417451" sldId="655"/>
            <ac:spMk id="377" creationId="{B8B10FA9-5869-45E7-9DCC-23EBF7FFDD7D}"/>
          </ac:spMkLst>
        </pc:spChg>
        <pc:spChg chg="mod">
          <ac:chgData name="MANUEL ALBERTO GUEVARA  NAJARRO" userId="dc0839a7-ef25-445d-88fe-29223dfab4a5" providerId="ADAL" clId="{AAA2C151-2292-4488-865B-5027AEB9D1EE}" dt="2021-07-07T22:20:15.939" v="541" actId="207"/>
          <ac:spMkLst>
            <pc:docMk/>
            <pc:sldMk cId="3433417451" sldId="655"/>
            <ac:spMk id="378" creationId="{511373B0-AF3D-40AB-92AB-BF285CB62F0C}"/>
          </ac:spMkLst>
        </pc:spChg>
        <pc:spChg chg="mod">
          <ac:chgData name="MANUEL ALBERTO GUEVARA  NAJARRO" userId="dc0839a7-ef25-445d-88fe-29223dfab4a5" providerId="ADAL" clId="{AAA2C151-2292-4488-865B-5027AEB9D1EE}" dt="2021-07-07T22:20:15.939" v="541" actId="207"/>
          <ac:spMkLst>
            <pc:docMk/>
            <pc:sldMk cId="3433417451" sldId="655"/>
            <ac:spMk id="379" creationId="{49C43160-B4E6-454C-956B-CC9ED29EC43F}"/>
          </ac:spMkLst>
        </pc:spChg>
        <pc:spChg chg="mod">
          <ac:chgData name="MANUEL ALBERTO GUEVARA  NAJARRO" userId="dc0839a7-ef25-445d-88fe-29223dfab4a5" providerId="ADAL" clId="{AAA2C151-2292-4488-865B-5027AEB9D1EE}" dt="2021-07-07T22:20:15.939" v="541" actId="207"/>
          <ac:spMkLst>
            <pc:docMk/>
            <pc:sldMk cId="3433417451" sldId="655"/>
            <ac:spMk id="380" creationId="{0C861830-9C35-4A41-A541-F7989D0AC4C8}"/>
          </ac:spMkLst>
        </pc:spChg>
        <pc:spChg chg="mod">
          <ac:chgData name="MANUEL ALBERTO GUEVARA  NAJARRO" userId="dc0839a7-ef25-445d-88fe-29223dfab4a5" providerId="ADAL" clId="{AAA2C151-2292-4488-865B-5027AEB9D1EE}" dt="2021-07-07T22:20:15.939" v="541" actId="207"/>
          <ac:spMkLst>
            <pc:docMk/>
            <pc:sldMk cId="3433417451" sldId="655"/>
            <ac:spMk id="381" creationId="{596378C6-B500-4C4D-94B1-5CF2797DDDFD}"/>
          </ac:spMkLst>
        </pc:spChg>
        <pc:spChg chg="mod">
          <ac:chgData name="MANUEL ALBERTO GUEVARA  NAJARRO" userId="dc0839a7-ef25-445d-88fe-29223dfab4a5" providerId="ADAL" clId="{AAA2C151-2292-4488-865B-5027AEB9D1EE}" dt="2021-07-07T22:20:15.939" v="541" actId="207"/>
          <ac:spMkLst>
            <pc:docMk/>
            <pc:sldMk cId="3433417451" sldId="655"/>
            <ac:spMk id="382" creationId="{64862C21-938E-469C-B3ED-002ABC99D26E}"/>
          </ac:spMkLst>
        </pc:spChg>
        <pc:spChg chg="mod">
          <ac:chgData name="MANUEL ALBERTO GUEVARA  NAJARRO" userId="dc0839a7-ef25-445d-88fe-29223dfab4a5" providerId="ADAL" clId="{AAA2C151-2292-4488-865B-5027AEB9D1EE}" dt="2021-07-07T22:20:15.939" v="541" actId="207"/>
          <ac:spMkLst>
            <pc:docMk/>
            <pc:sldMk cId="3433417451" sldId="655"/>
            <ac:spMk id="383" creationId="{9DF62374-BBC0-4D5D-BA35-F9FE0724A7B3}"/>
          </ac:spMkLst>
        </pc:spChg>
        <pc:spChg chg="mod">
          <ac:chgData name="MANUEL ALBERTO GUEVARA  NAJARRO" userId="dc0839a7-ef25-445d-88fe-29223dfab4a5" providerId="ADAL" clId="{AAA2C151-2292-4488-865B-5027AEB9D1EE}" dt="2021-07-07T22:20:15.939" v="541" actId="207"/>
          <ac:spMkLst>
            <pc:docMk/>
            <pc:sldMk cId="3433417451" sldId="655"/>
            <ac:spMk id="384" creationId="{0B0C32A5-607D-493E-8CF5-15AF4AD0D69D}"/>
          </ac:spMkLst>
        </pc:spChg>
        <pc:spChg chg="mod">
          <ac:chgData name="MANUEL ALBERTO GUEVARA  NAJARRO" userId="dc0839a7-ef25-445d-88fe-29223dfab4a5" providerId="ADAL" clId="{AAA2C151-2292-4488-865B-5027AEB9D1EE}" dt="2021-07-07T22:20:15.939" v="541" actId="207"/>
          <ac:spMkLst>
            <pc:docMk/>
            <pc:sldMk cId="3433417451" sldId="655"/>
            <ac:spMk id="385" creationId="{DA45DA42-EB5C-43D6-8096-31AE704BA9BF}"/>
          </ac:spMkLst>
        </pc:spChg>
        <pc:spChg chg="mod">
          <ac:chgData name="MANUEL ALBERTO GUEVARA  NAJARRO" userId="dc0839a7-ef25-445d-88fe-29223dfab4a5" providerId="ADAL" clId="{AAA2C151-2292-4488-865B-5027AEB9D1EE}" dt="2021-07-07T22:20:15.939" v="541" actId="207"/>
          <ac:spMkLst>
            <pc:docMk/>
            <pc:sldMk cId="3433417451" sldId="655"/>
            <ac:spMk id="386" creationId="{18BE1A17-A8EF-4B0F-BCD6-C6183CBC019C}"/>
          </ac:spMkLst>
        </pc:spChg>
        <pc:spChg chg="mod">
          <ac:chgData name="MANUEL ALBERTO GUEVARA  NAJARRO" userId="dc0839a7-ef25-445d-88fe-29223dfab4a5" providerId="ADAL" clId="{AAA2C151-2292-4488-865B-5027AEB9D1EE}" dt="2021-07-07T22:20:15.939" v="541" actId="207"/>
          <ac:spMkLst>
            <pc:docMk/>
            <pc:sldMk cId="3433417451" sldId="655"/>
            <ac:spMk id="387" creationId="{1D22C9EA-EDB4-4993-8C8B-F74937F8C984}"/>
          </ac:spMkLst>
        </pc:spChg>
        <pc:spChg chg="mod">
          <ac:chgData name="MANUEL ALBERTO GUEVARA  NAJARRO" userId="dc0839a7-ef25-445d-88fe-29223dfab4a5" providerId="ADAL" clId="{AAA2C151-2292-4488-865B-5027AEB9D1EE}" dt="2021-07-07T22:20:15.939" v="541" actId="207"/>
          <ac:spMkLst>
            <pc:docMk/>
            <pc:sldMk cId="3433417451" sldId="655"/>
            <ac:spMk id="388" creationId="{68088073-E2DB-4AAD-A63F-C2B0753EE11C}"/>
          </ac:spMkLst>
        </pc:spChg>
        <pc:spChg chg="mod">
          <ac:chgData name="MANUEL ALBERTO GUEVARA  NAJARRO" userId="dc0839a7-ef25-445d-88fe-29223dfab4a5" providerId="ADAL" clId="{AAA2C151-2292-4488-865B-5027AEB9D1EE}" dt="2021-07-07T22:20:15.939" v="541" actId="207"/>
          <ac:spMkLst>
            <pc:docMk/>
            <pc:sldMk cId="3433417451" sldId="655"/>
            <ac:spMk id="389" creationId="{76D0E684-6118-44D8-83CB-B0BDD2FAADE8}"/>
          </ac:spMkLst>
        </pc:spChg>
        <pc:spChg chg="mod">
          <ac:chgData name="MANUEL ALBERTO GUEVARA  NAJARRO" userId="dc0839a7-ef25-445d-88fe-29223dfab4a5" providerId="ADAL" clId="{AAA2C151-2292-4488-865B-5027AEB9D1EE}" dt="2021-07-07T22:20:15.939" v="541" actId="207"/>
          <ac:spMkLst>
            <pc:docMk/>
            <pc:sldMk cId="3433417451" sldId="655"/>
            <ac:spMk id="390" creationId="{91B91B96-27FB-4755-B53F-9881EB00EFE0}"/>
          </ac:spMkLst>
        </pc:spChg>
        <pc:spChg chg="mod">
          <ac:chgData name="MANUEL ALBERTO GUEVARA  NAJARRO" userId="dc0839a7-ef25-445d-88fe-29223dfab4a5" providerId="ADAL" clId="{AAA2C151-2292-4488-865B-5027AEB9D1EE}" dt="2021-07-07T22:20:15.939" v="541" actId="207"/>
          <ac:spMkLst>
            <pc:docMk/>
            <pc:sldMk cId="3433417451" sldId="655"/>
            <ac:spMk id="391" creationId="{5B878DB9-4421-412A-812B-EF0012FA5A90}"/>
          </ac:spMkLst>
        </pc:spChg>
        <pc:spChg chg="mod">
          <ac:chgData name="MANUEL ALBERTO GUEVARA  NAJARRO" userId="dc0839a7-ef25-445d-88fe-29223dfab4a5" providerId="ADAL" clId="{AAA2C151-2292-4488-865B-5027AEB9D1EE}" dt="2021-07-07T22:20:15.939" v="541" actId="207"/>
          <ac:spMkLst>
            <pc:docMk/>
            <pc:sldMk cId="3433417451" sldId="655"/>
            <ac:spMk id="392" creationId="{C4D44C09-A7AE-4E52-BE31-7960EA4418BE}"/>
          </ac:spMkLst>
        </pc:spChg>
        <pc:spChg chg="mod">
          <ac:chgData name="MANUEL ALBERTO GUEVARA  NAJARRO" userId="dc0839a7-ef25-445d-88fe-29223dfab4a5" providerId="ADAL" clId="{AAA2C151-2292-4488-865B-5027AEB9D1EE}" dt="2021-07-07T22:20:15.939" v="541" actId="207"/>
          <ac:spMkLst>
            <pc:docMk/>
            <pc:sldMk cId="3433417451" sldId="655"/>
            <ac:spMk id="393" creationId="{35983254-C974-46D9-8BA6-8AA5D2B6BE9D}"/>
          </ac:spMkLst>
        </pc:spChg>
        <pc:spChg chg="mod">
          <ac:chgData name="MANUEL ALBERTO GUEVARA  NAJARRO" userId="dc0839a7-ef25-445d-88fe-29223dfab4a5" providerId="ADAL" clId="{AAA2C151-2292-4488-865B-5027AEB9D1EE}" dt="2021-07-07T22:20:15.939" v="541" actId="207"/>
          <ac:spMkLst>
            <pc:docMk/>
            <pc:sldMk cId="3433417451" sldId="655"/>
            <ac:spMk id="394" creationId="{65EDBB3D-F7DF-43A0-9E6F-ACE2CA66D2BC}"/>
          </ac:spMkLst>
        </pc:spChg>
        <pc:spChg chg="mod">
          <ac:chgData name="MANUEL ALBERTO GUEVARA  NAJARRO" userId="dc0839a7-ef25-445d-88fe-29223dfab4a5" providerId="ADAL" clId="{AAA2C151-2292-4488-865B-5027AEB9D1EE}" dt="2021-07-07T22:20:15.939" v="541" actId="207"/>
          <ac:spMkLst>
            <pc:docMk/>
            <pc:sldMk cId="3433417451" sldId="655"/>
            <ac:spMk id="395" creationId="{32A50416-541B-44FE-A0D3-DF1A994BA24D}"/>
          </ac:spMkLst>
        </pc:spChg>
        <pc:spChg chg="mod">
          <ac:chgData name="MANUEL ALBERTO GUEVARA  NAJARRO" userId="dc0839a7-ef25-445d-88fe-29223dfab4a5" providerId="ADAL" clId="{AAA2C151-2292-4488-865B-5027AEB9D1EE}" dt="2021-07-07T22:20:15.939" v="541" actId="207"/>
          <ac:spMkLst>
            <pc:docMk/>
            <pc:sldMk cId="3433417451" sldId="655"/>
            <ac:spMk id="396" creationId="{5A6FEB9B-42A5-4442-B733-A08FCC8875FA}"/>
          </ac:spMkLst>
        </pc:spChg>
        <pc:spChg chg="mod">
          <ac:chgData name="MANUEL ALBERTO GUEVARA  NAJARRO" userId="dc0839a7-ef25-445d-88fe-29223dfab4a5" providerId="ADAL" clId="{AAA2C151-2292-4488-865B-5027AEB9D1EE}" dt="2021-07-07T22:20:15.939" v="541" actId="207"/>
          <ac:spMkLst>
            <pc:docMk/>
            <pc:sldMk cId="3433417451" sldId="655"/>
            <ac:spMk id="397" creationId="{7256C3CF-F996-4550-B92A-C7AE04718D64}"/>
          </ac:spMkLst>
        </pc:spChg>
        <pc:spChg chg="mod">
          <ac:chgData name="MANUEL ALBERTO GUEVARA  NAJARRO" userId="dc0839a7-ef25-445d-88fe-29223dfab4a5" providerId="ADAL" clId="{AAA2C151-2292-4488-865B-5027AEB9D1EE}" dt="2021-07-07T22:20:15.939" v="541" actId="207"/>
          <ac:spMkLst>
            <pc:docMk/>
            <pc:sldMk cId="3433417451" sldId="655"/>
            <ac:spMk id="398" creationId="{671F6FF1-E550-4CF6-9BE5-066532CB2104}"/>
          </ac:spMkLst>
        </pc:spChg>
        <pc:spChg chg="mod">
          <ac:chgData name="MANUEL ALBERTO GUEVARA  NAJARRO" userId="dc0839a7-ef25-445d-88fe-29223dfab4a5" providerId="ADAL" clId="{AAA2C151-2292-4488-865B-5027AEB9D1EE}" dt="2021-07-07T22:20:15.939" v="541" actId="207"/>
          <ac:spMkLst>
            <pc:docMk/>
            <pc:sldMk cId="3433417451" sldId="655"/>
            <ac:spMk id="399" creationId="{DE1F4724-2037-48A2-8D16-CA2ACC2BFBF3}"/>
          </ac:spMkLst>
        </pc:spChg>
        <pc:spChg chg="mod">
          <ac:chgData name="MANUEL ALBERTO GUEVARA  NAJARRO" userId="dc0839a7-ef25-445d-88fe-29223dfab4a5" providerId="ADAL" clId="{AAA2C151-2292-4488-865B-5027AEB9D1EE}" dt="2021-07-07T22:20:15.939" v="541" actId="207"/>
          <ac:spMkLst>
            <pc:docMk/>
            <pc:sldMk cId="3433417451" sldId="655"/>
            <ac:spMk id="400" creationId="{88AC32ED-1A9B-43D7-90C3-8022A6E3548D}"/>
          </ac:spMkLst>
        </pc:spChg>
        <pc:spChg chg="mod">
          <ac:chgData name="MANUEL ALBERTO GUEVARA  NAJARRO" userId="dc0839a7-ef25-445d-88fe-29223dfab4a5" providerId="ADAL" clId="{AAA2C151-2292-4488-865B-5027AEB9D1EE}" dt="2021-07-07T22:20:15.939" v="541" actId="207"/>
          <ac:spMkLst>
            <pc:docMk/>
            <pc:sldMk cId="3433417451" sldId="655"/>
            <ac:spMk id="401" creationId="{92E0C526-6902-4974-9F02-95347129F6AF}"/>
          </ac:spMkLst>
        </pc:spChg>
        <pc:spChg chg="mod">
          <ac:chgData name="MANUEL ALBERTO GUEVARA  NAJARRO" userId="dc0839a7-ef25-445d-88fe-29223dfab4a5" providerId="ADAL" clId="{AAA2C151-2292-4488-865B-5027AEB9D1EE}" dt="2021-07-07T22:20:15.939" v="541" actId="207"/>
          <ac:spMkLst>
            <pc:docMk/>
            <pc:sldMk cId="3433417451" sldId="655"/>
            <ac:spMk id="402" creationId="{D5EF2CBE-CC56-4F43-9C8E-E30F3CB32BAA}"/>
          </ac:spMkLst>
        </pc:spChg>
        <pc:spChg chg="mod">
          <ac:chgData name="MANUEL ALBERTO GUEVARA  NAJARRO" userId="dc0839a7-ef25-445d-88fe-29223dfab4a5" providerId="ADAL" clId="{AAA2C151-2292-4488-865B-5027AEB9D1EE}" dt="2021-07-07T22:20:15.939" v="541" actId="207"/>
          <ac:spMkLst>
            <pc:docMk/>
            <pc:sldMk cId="3433417451" sldId="655"/>
            <ac:spMk id="403" creationId="{A0CA4AA5-AB1C-482E-8392-70C04610DA44}"/>
          </ac:spMkLst>
        </pc:spChg>
        <pc:spChg chg="mod">
          <ac:chgData name="MANUEL ALBERTO GUEVARA  NAJARRO" userId="dc0839a7-ef25-445d-88fe-29223dfab4a5" providerId="ADAL" clId="{AAA2C151-2292-4488-865B-5027AEB9D1EE}" dt="2021-07-07T22:20:15.939" v="541" actId="207"/>
          <ac:spMkLst>
            <pc:docMk/>
            <pc:sldMk cId="3433417451" sldId="655"/>
            <ac:spMk id="404" creationId="{71B2BF88-7784-41DA-AED7-9F1E2C196B81}"/>
          </ac:spMkLst>
        </pc:spChg>
        <pc:spChg chg="mod">
          <ac:chgData name="MANUEL ALBERTO GUEVARA  NAJARRO" userId="dc0839a7-ef25-445d-88fe-29223dfab4a5" providerId="ADAL" clId="{AAA2C151-2292-4488-865B-5027AEB9D1EE}" dt="2021-07-07T22:20:15.939" v="541" actId="207"/>
          <ac:spMkLst>
            <pc:docMk/>
            <pc:sldMk cId="3433417451" sldId="655"/>
            <ac:spMk id="405" creationId="{434211CF-502D-428A-B963-903B9DEA325F}"/>
          </ac:spMkLst>
        </pc:spChg>
        <pc:spChg chg="mod">
          <ac:chgData name="MANUEL ALBERTO GUEVARA  NAJARRO" userId="dc0839a7-ef25-445d-88fe-29223dfab4a5" providerId="ADAL" clId="{AAA2C151-2292-4488-865B-5027AEB9D1EE}" dt="2021-07-07T22:20:15.939" v="541" actId="207"/>
          <ac:spMkLst>
            <pc:docMk/>
            <pc:sldMk cId="3433417451" sldId="655"/>
            <ac:spMk id="406" creationId="{3F351C9D-1416-4742-984F-613B30CB69F6}"/>
          </ac:spMkLst>
        </pc:spChg>
        <pc:spChg chg="mod">
          <ac:chgData name="MANUEL ALBERTO GUEVARA  NAJARRO" userId="dc0839a7-ef25-445d-88fe-29223dfab4a5" providerId="ADAL" clId="{AAA2C151-2292-4488-865B-5027AEB9D1EE}" dt="2021-07-07T22:20:15.939" v="541" actId="207"/>
          <ac:spMkLst>
            <pc:docMk/>
            <pc:sldMk cId="3433417451" sldId="655"/>
            <ac:spMk id="407" creationId="{4C0DB132-9A97-4202-A84E-0453E04EAB6A}"/>
          </ac:spMkLst>
        </pc:spChg>
        <pc:spChg chg="mod">
          <ac:chgData name="MANUEL ALBERTO GUEVARA  NAJARRO" userId="dc0839a7-ef25-445d-88fe-29223dfab4a5" providerId="ADAL" clId="{AAA2C151-2292-4488-865B-5027AEB9D1EE}" dt="2021-07-07T22:20:15.939" v="541" actId="207"/>
          <ac:spMkLst>
            <pc:docMk/>
            <pc:sldMk cId="3433417451" sldId="655"/>
            <ac:spMk id="408" creationId="{637E862C-56AA-4E24-8A8B-CA18CC51E68A}"/>
          </ac:spMkLst>
        </pc:spChg>
        <pc:spChg chg="mod">
          <ac:chgData name="MANUEL ALBERTO GUEVARA  NAJARRO" userId="dc0839a7-ef25-445d-88fe-29223dfab4a5" providerId="ADAL" clId="{AAA2C151-2292-4488-865B-5027AEB9D1EE}" dt="2021-07-07T22:20:15.939" v="541" actId="207"/>
          <ac:spMkLst>
            <pc:docMk/>
            <pc:sldMk cId="3433417451" sldId="655"/>
            <ac:spMk id="409" creationId="{FA09E7E6-6869-4AE1-A061-11EBDC43DF88}"/>
          </ac:spMkLst>
        </pc:spChg>
        <pc:spChg chg="mod">
          <ac:chgData name="MANUEL ALBERTO GUEVARA  NAJARRO" userId="dc0839a7-ef25-445d-88fe-29223dfab4a5" providerId="ADAL" clId="{AAA2C151-2292-4488-865B-5027AEB9D1EE}" dt="2021-07-07T22:20:15.939" v="541" actId="207"/>
          <ac:spMkLst>
            <pc:docMk/>
            <pc:sldMk cId="3433417451" sldId="655"/>
            <ac:spMk id="410" creationId="{6B53A34A-C0DC-4055-81AF-ACEB25290F38}"/>
          </ac:spMkLst>
        </pc:spChg>
        <pc:spChg chg="mod">
          <ac:chgData name="MANUEL ALBERTO GUEVARA  NAJARRO" userId="dc0839a7-ef25-445d-88fe-29223dfab4a5" providerId="ADAL" clId="{AAA2C151-2292-4488-865B-5027AEB9D1EE}" dt="2021-07-07T22:20:15.939" v="541" actId="207"/>
          <ac:spMkLst>
            <pc:docMk/>
            <pc:sldMk cId="3433417451" sldId="655"/>
            <ac:spMk id="411" creationId="{7AB94ED2-F0CE-4C65-AE82-049573A1680E}"/>
          </ac:spMkLst>
        </pc:spChg>
        <pc:spChg chg="mod">
          <ac:chgData name="MANUEL ALBERTO GUEVARA  NAJARRO" userId="dc0839a7-ef25-445d-88fe-29223dfab4a5" providerId="ADAL" clId="{AAA2C151-2292-4488-865B-5027AEB9D1EE}" dt="2021-07-07T22:20:15.939" v="541" actId="207"/>
          <ac:spMkLst>
            <pc:docMk/>
            <pc:sldMk cId="3433417451" sldId="655"/>
            <ac:spMk id="412" creationId="{28F1E8CA-C33C-4732-9C9C-08F114518E54}"/>
          </ac:spMkLst>
        </pc:spChg>
        <pc:spChg chg="mod">
          <ac:chgData name="MANUEL ALBERTO GUEVARA  NAJARRO" userId="dc0839a7-ef25-445d-88fe-29223dfab4a5" providerId="ADAL" clId="{AAA2C151-2292-4488-865B-5027AEB9D1EE}" dt="2021-07-07T22:20:15.939" v="541" actId="207"/>
          <ac:spMkLst>
            <pc:docMk/>
            <pc:sldMk cId="3433417451" sldId="655"/>
            <ac:spMk id="413" creationId="{1E0A1742-5767-4981-BC45-7B969B380652}"/>
          </ac:spMkLst>
        </pc:spChg>
        <pc:spChg chg="mod">
          <ac:chgData name="MANUEL ALBERTO GUEVARA  NAJARRO" userId="dc0839a7-ef25-445d-88fe-29223dfab4a5" providerId="ADAL" clId="{AAA2C151-2292-4488-865B-5027AEB9D1EE}" dt="2021-07-07T22:23:16.830" v="730" actId="2711"/>
          <ac:spMkLst>
            <pc:docMk/>
            <pc:sldMk cId="3433417451" sldId="655"/>
            <ac:spMk id="414" creationId="{8BAC74AC-AF99-40A6-9B94-AEE24CCECCE6}"/>
          </ac:spMkLst>
        </pc:spChg>
        <pc:spChg chg="mod">
          <ac:chgData name="MANUEL ALBERTO GUEVARA  NAJARRO" userId="dc0839a7-ef25-445d-88fe-29223dfab4a5" providerId="ADAL" clId="{AAA2C151-2292-4488-865B-5027AEB9D1EE}" dt="2021-07-07T22:23:16.830" v="730" actId="2711"/>
          <ac:spMkLst>
            <pc:docMk/>
            <pc:sldMk cId="3433417451" sldId="655"/>
            <ac:spMk id="415" creationId="{CCE95E54-5A8A-4CD2-83EB-E33372DD0774}"/>
          </ac:spMkLst>
        </pc:spChg>
        <pc:spChg chg="del">
          <ac:chgData name="MANUEL ALBERTO GUEVARA  NAJARRO" userId="dc0839a7-ef25-445d-88fe-29223dfab4a5" providerId="ADAL" clId="{AAA2C151-2292-4488-865B-5027AEB9D1EE}" dt="2021-07-07T22:18:05.446" v="414" actId="478"/>
          <ac:spMkLst>
            <pc:docMk/>
            <pc:sldMk cId="3433417451" sldId="655"/>
            <ac:spMk id="546" creationId="{DB2792DD-FCB2-4769-94F9-B6757C26F333}"/>
          </ac:spMkLst>
        </pc:spChg>
        <pc:spChg chg="del">
          <ac:chgData name="MANUEL ALBERTO GUEVARA  NAJARRO" userId="dc0839a7-ef25-445d-88fe-29223dfab4a5" providerId="ADAL" clId="{AAA2C151-2292-4488-865B-5027AEB9D1EE}" dt="2021-07-07T22:18:05.446" v="414" actId="478"/>
          <ac:spMkLst>
            <pc:docMk/>
            <pc:sldMk cId="3433417451" sldId="655"/>
            <ac:spMk id="547" creationId="{F7E335F9-D4F3-4B94-955D-D03D9BAC88C8}"/>
          </ac:spMkLst>
        </pc:spChg>
        <pc:spChg chg="add mod">
          <ac:chgData name="MANUEL ALBERTO GUEVARA  NAJARRO" userId="dc0839a7-ef25-445d-88fe-29223dfab4a5" providerId="ADAL" clId="{AAA2C151-2292-4488-865B-5027AEB9D1EE}" dt="2021-07-07T22:22:28.411" v="724" actId="6549"/>
          <ac:spMkLst>
            <pc:docMk/>
            <pc:sldMk cId="3433417451" sldId="655"/>
            <ac:spMk id="548" creationId="{F8C214C1-3515-4AAC-AA20-EBC05D2AE6F6}"/>
          </ac:spMkLst>
        </pc:spChg>
        <pc:spChg chg="add mod">
          <ac:chgData name="MANUEL ALBERTO GUEVARA  NAJARRO" userId="dc0839a7-ef25-445d-88fe-29223dfab4a5" providerId="ADAL" clId="{AAA2C151-2292-4488-865B-5027AEB9D1EE}" dt="2021-07-07T22:22:25.736" v="722" actId="20577"/>
          <ac:spMkLst>
            <pc:docMk/>
            <pc:sldMk cId="3433417451" sldId="655"/>
            <ac:spMk id="549" creationId="{17782B81-D4B7-4DEE-9A9B-23EB0436D8EC}"/>
          </ac:spMkLst>
        </pc:spChg>
        <pc:spChg chg="add mod">
          <ac:chgData name="MANUEL ALBERTO GUEVARA  NAJARRO" userId="dc0839a7-ef25-445d-88fe-29223dfab4a5" providerId="ADAL" clId="{AAA2C151-2292-4488-865B-5027AEB9D1EE}" dt="2021-07-07T22:22:21.795" v="720" actId="20577"/>
          <ac:spMkLst>
            <pc:docMk/>
            <pc:sldMk cId="3433417451" sldId="655"/>
            <ac:spMk id="550" creationId="{80791C3A-C7DA-49C1-968C-B1CFEF4DE28C}"/>
          </ac:spMkLst>
        </pc:spChg>
        <pc:spChg chg="add del mod">
          <ac:chgData name="MANUEL ALBERTO GUEVARA  NAJARRO" userId="dc0839a7-ef25-445d-88fe-29223dfab4a5" providerId="ADAL" clId="{AAA2C151-2292-4488-865B-5027AEB9D1EE}" dt="2021-07-07T22:22:20.442" v="718" actId="478"/>
          <ac:spMkLst>
            <pc:docMk/>
            <pc:sldMk cId="3433417451" sldId="655"/>
            <ac:spMk id="551" creationId="{6606CFA9-9389-4AEA-9F16-7A82F9DC23F7}"/>
          </ac:spMkLst>
        </pc:spChg>
        <pc:grpChg chg="del mod">
          <ac:chgData name="MANUEL ALBERTO GUEVARA  NAJARRO" userId="dc0839a7-ef25-445d-88fe-29223dfab4a5" providerId="ADAL" clId="{AAA2C151-2292-4488-865B-5027AEB9D1EE}" dt="2021-07-07T22:20:01.925" v="538" actId="165"/>
          <ac:grpSpMkLst>
            <pc:docMk/>
            <pc:sldMk cId="3433417451" sldId="655"/>
            <ac:grpSpMk id="8" creationId="{165A2101-76CE-46A5-9103-57480C4324E9}"/>
          </ac:grpSpMkLst>
        </pc:grpChg>
        <pc:grpChg chg="mod topLvl">
          <ac:chgData name="MANUEL ALBERTO GUEVARA  NAJARRO" userId="dc0839a7-ef25-445d-88fe-29223dfab4a5" providerId="ADAL" clId="{AAA2C151-2292-4488-865B-5027AEB9D1EE}" dt="2021-07-07T22:20:04.539" v="539" actId="207"/>
          <ac:grpSpMkLst>
            <pc:docMk/>
            <pc:sldMk cId="3433417451" sldId="655"/>
            <ac:grpSpMk id="9" creationId="{92F04F9A-201B-4EE1-84C7-5FDE77F3DC0C}"/>
          </ac:grpSpMkLst>
        </pc:grpChg>
        <pc:grpChg chg="del mod topLvl">
          <ac:chgData name="MANUEL ALBERTO GUEVARA  NAJARRO" userId="dc0839a7-ef25-445d-88fe-29223dfab4a5" providerId="ADAL" clId="{AAA2C151-2292-4488-865B-5027AEB9D1EE}" dt="2021-07-07T22:21:05.688" v="578" actId="478"/>
          <ac:grpSpMkLst>
            <pc:docMk/>
            <pc:sldMk cId="3433417451" sldId="655"/>
            <ac:grpSpMk id="10" creationId="{3A6888C5-5C9F-434A-BDB1-359AF57DA39F}"/>
          </ac:grpSpMkLst>
        </pc:grpChg>
        <pc:grpChg chg="del mod">
          <ac:chgData name="MANUEL ALBERTO GUEVARA  NAJARRO" userId="dc0839a7-ef25-445d-88fe-29223dfab4a5" providerId="ADAL" clId="{AAA2C151-2292-4488-865B-5027AEB9D1EE}" dt="2021-07-07T22:20:01.925" v="538" actId="165"/>
          <ac:grpSpMkLst>
            <pc:docMk/>
            <pc:sldMk cId="3433417451" sldId="655"/>
            <ac:grpSpMk id="143" creationId="{8D0EB140-D483-4B9A-A204-7498D200D513}"/>
          </ac:grpSpMkLst>
        </pc:grpChg>
        <pc:grpChg chg="mod topLvl">
          <ac:chgData name="MANUEL ALBERTO GUEVARA  NAJARRO" userId="dc0839a7-ef25-445d-88fe-29223dfab4a5" providerId="ADAL" clId="{AAA2C151-2292-4488-865B-5027AEB9D1EE}" dt="2021-07-07T22:20:09.213" v="540" actId="207"/>
          <ac:grpSpMkLst>
            <pc:docMk/>
            <pc:sldMk cId="3433417451" sldId="655"/>
            <ac:grpSpMk id="144" creationId="{26665CE8-728D-41B5-9C93-535D498B0FC8}"/>
          </ac:grpSpMkLst>
        </pc:grpChg>
        <pc:grpChg chg="del mod topLvl">
          <ac:chgData name="MANUEL ALBERTO GUEVARA  NAJARRO" userId="dc0839a7-ef25-445d-88fe-29223dfab4a5" providerId="ADAL" clId="{AAA2C151-2292-4488-865B-5027AEB9D1EE}" dt="2021-07-07T22:21:06.258" v="579" actId="478"/>
          <ac:grpSpMkLst>
            <pc:docMk/>
            <pc:sldMk cId="3433417451" sldId="655"/>
            <ac:grpSpMk id="145" creationId="{F87D9B9F-DD82-46AC-A222-83D73EEA836F}"/>
          </ac:grpSpMkLst>
        </pc:grpChg>
        <pc:grpChg chg="del mod">
          <ac:chgData name="MANUEL ALBERTO GUEVARA  NAJARRO" userId="dc0839a7-ef25-445d-88fe-29223dfab4a5" providerId="ADAL" clId="{AAA2C151-2292-4488-865B-5027AEB9D1EE}" dt="2021-07-07T22:20:01.925" v="538" actId="165"/>
          <ac:grpSpMkLst>
            <pc:docMk/>
            <pc:sldMk cId="3433417451" sldId="655"/>
            <ac:grpSpMk id="279" creationId="{DAB9C4FA-DE53-4A9D-AB55-CB49CAF990E2}"/>
          </ac:grpSpMkLst>
        </pc:grpChg>
        <pc:grpChg chg="mod topLvl">
          <ac:chgData name="MANUEL ALBERTO GUEVARA  NAJARRO" userId="dc0839a7-ef25-445d-88fe-29223dfab4a5" providerId="ADAL" clId="{AAA2C151-2292-4488-865B-5027AEB9D1EE}" dt="2021-07-07T22:20:15.939" v="541" actId="207"/>
          <ac:grpSpMkLst>
            <pc:docMk/>
            <pc:sldMk cId="3433417451" sldId="655"/>
            <ac:grpSpMk id="280" creationId="{B3BB45DF-C290-4C47-A9C9-C0E4124BD80B}"/>
          </ac:grpSpMkLst>
        </pc:grpChg>
        <pc:grpChg chg="del mod topLvl">
          <ac:chgData name="MANUEL ALBERTO GUEVARA  NAJARRO" userId="dc0839a7-ef25-445d-88fe-29223dfab4a5" providerId="ADAL" clId="{AAA2C151-2292-4488-865B-5027AEB9D1EE}" dt="2021-07-07T22:21:12.298" v="583" actId="478"/>
          <ac:grpSpMkLst>
            <pc:docMk/>
            <pc:sldMk cId="3433417451" sldId="655"/>
            <ac:grpSpMk id="281" creationId="{65F46213-5A94-46E8-95F3-CDBF12C0D745}"/>
          </ac:grpSpMkLst>
        </pc:grpChg>
        <pc:grpChg chg="del">
          <ac:chgData name="MANUEL ALBERTO GUEVARA  NAJARRO" userId="dc0839a7-ef25-445d-88fe-29223dfab4a5" providerId="ADAL" clId="{AAA2C151-2292-4488-865B-5027AEB9D1EE}" dt="2021-07-07T22:18:05.446" v="414" actId="478"/>
          <ac:grpSpMkLst>
            <pc:docMk/>
            <pc:sldMk cId="3433417451" sldId="655"/>
            <ac:grpSpMk id="416" creationId="{5B8336F6-CF08-4BE6-8049-BB88A8735875}"/>
          </ac:grpSpMkLst>
        </pc:grpChg>
      </pc:sldChg>
      <pc:sldChg chg="new del">
        <pc:chgData name="MANUEL ALBERTO GUEVARA  NAJARRO" userId="dc0839a7-ef25-445d-88fe-29223dfab4a5" providerId="ADAL" clId="{AAA2C151-2292-4488-865B-5027AEB9D1EE}" dt="2021-07-07T22:55:45.061" v="888" actId="47"/>
        <pc:sldMkLst>
          <pc:docMk/>
          <pc:sldMk cId="1373997488" sldId="656"/>
        </pc:sldMkLst>
      </pc:sldChg>
      <pc:sldChg chg="addSp delSp modSp add mod">
        <pc:chgData name="MANUEL ALBERTO GUEVARA  NAJARRO" userId="dc0839a7-ef25-445d-88fe-29223dfab4a5" providerId="ADAL" clId="{AAA2C151-2292-4488-865B-5027AEB9D1EE}" dt="2021-07-07T23:28:03.914" v="1329" actId="14100"/>
        <pc:sldMkLst>
          <pc:docMk/>
          <pc:sldMk cId="3756065904" sldId="656"/>
        </pc:sldMkLst>
        <pc:spChg chg="mod">
          <ac:chgData name="MANUEL ALBERTO GUEVARA  NAJARRO" userId="dc0839a7-ef25-445d-88fe-29223dfab4a5" providerId="ADAL" clId="{AAA2C151-2292-4488-865B-5027AEB9D1EE}" dt="2021-07-07T23:15:51.272" v="1101" actId="1035"/>
          <ac:spMkLst>
            <pc:docMk/>
            <pc:sldMk cId="3756065904" sldId="656"/>
            <ac:spMk id="3" creationId="{2E135C1E-EAD9-428A-8A2E-033A4004E55A}"/>
          </ac:spMkLst>
        </pc:spChg>
        <pc:spChg chg="add del mod">
          <ac:chgData name="MANUEL ALBERTO GUEVARA  NAJARRO" userId="dc0839a7-ef25-445d-88fe-29223dfab4a5" providerId="ADAL" clId="{AAA2C151-2292-4488-865B-5027AEB9D1EE}" dt="2021-07-07T22:56:29.245" v="891" actId="478"/>
          <ac:spMkLst>
            <pc:docMk/>
            <pc:sldMk cId="3756065904" sldId="656"/>
            <ac:spMk id="6" creationId="{16AE77F5-6FB7-4295-9E95-CC9C8D9664F7}"/>
          </ac:spMkLst>
        </pc:spChg>
        <pc:spChg chg="add mod topLvl">
          <ac:chgData name="MANUEL ALBERTO GUEVARA  NAJARRO" userId="dc0839a7-ef25-445d-88fe-29223dfab4a5" providerId="ADAL" clId="{AAA2C151-2292-4488-865B-5027AEB9D1EE}" dt="2021-07-07T23:17:38.336" v="1109" actId="2711"/>
          <ac:spMkLst>
            <pc:docMk/>
            <pc:sldMk cId="3756065904" sldId="656"/>
            <ac:spMk id="8" creationId="{1B6DA3F4-23D8-4D00-8073-B19B55C68F9E}"/>
          </ac:spMkLst>
        </pc:spChg>
        <pc:spChg chg="add del mod topLvl">
          <ac:chgData name="MANUEL ALBERTO GUEVARA  NAJARRO" userId="dc0839a7-ef25-445d-88fe-29223dfab4a5" providerId="ADAL" clId="{AAA2C151-2292-4488-865B-5027AEB9D1EE}" dt="2021-07-07T23:24:50.755" v="1211" actId="207"/>
          <ac:spMkLst>
            <pc:docMk/>
            <pc:sldMk cId="3756065904" sldId="656"/>
            <ac:spMk id="9" creationId="{012D99A9-FD57-43C7-AE3B-4525B4F41B2E}"/>
          </ac:spMkLst>
        </pc:spChg>
        <pc:spChg chg="add mod topLvl">
          <ac:chgData name="MANUEL ALBERTO GUEVARA  NAJARRO" userId="dc0839a7-ef25-445d-88fe-29223dfab4a5" providerId="ADAL" clId="{AAA2C151-2292-4488-865B-5027AEB9D1EE}" dt="2021-07-07T23:17:38.336" v="1109" actId="2711"/>
          <ac:spMkLst>
            <pc:docMk/>
            <pc:sldMk cId="3756065904" sldId="656"/>
            <ac:spMk id="10" creationId="{576FAB87-D7F0-47CF-B71B-FDC8BF90DB15}"/>
          </ac:spMkLst>
        </pc:spChg>
        <pc:spChg chg="add mod topLvl">
          <ac:chgData name="MANUEL ALBERTO GUEVARA  NAJARRO" userId="dc0839a7-ef25-445d-88fe-29223dfab4a5" providerId="ADAL" clId="{AAA2C151-2292-4488-865B-5027AEB9D1EE}" dt="2021-07-07T23:17:38.336" v="1109" actId="2711"/>
          <ac:spMkLst>
            <pc:docMk/>
            <pc:sldMk cId="3756065904" sldId="656"/>
            <ac:spMk id="11" creationId="{7882255D-1D57-4404-9B52-21A37B9C96D9}"/>
          </ac:spMkLst>
        </pc:spChg>
        <pc:spChg chg="add mod topLvl">
          <ac:chgData name="MANUEL ALBERTO GUEVARA  NAJARRO" userId="dc0839a7-ef25-445d-88fe-29223dfab4a5" providerId="ADAL" clId="{AAA2C151-2292-4488-865B-5027AEB9D1EE}" dt="2021-07-07T23:17:38.336" v="1109" actId="2711"/>
          <ac:spMkLst>
            <pc:docMk/>
            <pc:sldMk cId="3756065904" sldId="656"/>
            <ac:spMk id="13" creationId="{F3739A37-226F-4669-9093-892983F233C5}"/>
          </ac:spMkLst>
        </pc:spChg>
        <pc:spChg chg="add mod topLvl">
          <ac:chgData name="MANUEL ALBERTO GUEVARA  NAJARRO" userId="dc0839a7-ef25-445d-88fe-29223dfab4a5" providerId="ADAL" clId="{AAA2C151-2292-4488-865B-5027AEB9D1EE}" dt="2021-07-07T23:25:06.615" v="1213" actId="207"/>
          <ac:spMkLst>
            <pc:docMk/>
            <pc:sldMk cId="3756065904" sldId="656"/>
            <ac:spMk id="14" creationId="{2E27984B-29F4-4B53-973F-0FDDF38B37C3}"/>
          </ac:spMkLst>
        </pc:spChg>
        <pc:spChg chg="add mod topLvl">
          <ac:chgData name="MANUEL ALBERTO GUEVARA  NAJARRO" userId="dc0839a7-ef25-445d-88fe-29223dfab4a5" providerId="ADAL" clId="{AAA2C151-2292-4488-865B-5027AEB9D1EE}" dt="2021-07-07T23:17:38.336" v="1109" actId="2711"/>
          <ac:spMkLst>
            <pc:docMk/>
            <pc:sldMk cId="3756065904" sldId="656"/>
            <ac:spMk id="15" creationId="{C7E132B2-B031-4824-A48C-591BB24348F1}"/>
          </ac:spMkLst>
        </pc:spChg>
        <pc:spChg chg="add mod topLvl">
          <ac:chgData name="MANUEL ALBERTO GUEVARA  NAJARRO" userId="dc0839a7-ef25-445d-88fe-29223dfab4a5" providerId="ADAL" clId="{AAA2C151-2292-4488-865B-5027AEB9D1EE}" dt="2021-07-07T23:17:38.336" v="1109" actId="2711"/>
          <ac:spMkLst>
            <pc:docMk/>
            <pc:sldMk cId="3756065904" sldId="656"/>
            <ac:spMk id="16" creationId="{9FE472F2-5327-4CDF-AC19-10875FF49C7E}"/>
          </ac:spMkLst>
        </pc:spChg>
        <pc:spChg chg="add mod topLvl">
          <ac:chgData name="MANUEL ALBERTO GUEVARA  NAJARRO" userId="dc0839a7-ef25-445d-88fe-29223dfab4a5" providerId="ADAL" clId="{AAA2C151-2292-4488-865B-5027AEB9D1EE}" dt="2021-07-07T23:17:38.336" v="1109" actId="2711"/>
          <ac:spMkLst>
            <pc:docMk/>
            <pc:sldMk cId="3756065904" sldId="656"/>
            <ac:spMk id="18" creationId="{BB447DDB-2ED5-4CE6-9B7C-FABEA80F5C84}"/>
          </ac:spMkLst>
        </pc:spChg>
        <pc:spChg chg="add mod topLvl">
          <ac:chgData name="MANUEL ALBERTO GUEVARA  NAJARRO" userId="dc0839a7-ef25-445d-88fe-29223dfab4a5" providerId="ADAL" clId="{AAA2C151-2292-4488-865B-5027AEB9D1EE}" dt="2021-07-07T23:24:58.184" v="1212" actId="207"/>
          <ac:spMkLst>
            <pc:docMk/>
            <pc:sldMk cId="3756065904" sldId="656"/>
            <ac:spMk id="19" creationId="{6439D4DB-9DF5-4BDD-AB7F-295F31F5EB07}"/>
          </ac:spMkLst>
        </pc:spChg>
        <pc:spChg chg="add mod topLvl">
          <ac:chgData name="MANUEL ALBERTO GUEVARA  NAJARRO" userId="dc0839a7-ef25-445d-88fe-29223dfab4a5" providerId="ADAL" clId="{AAA2C151-2292-4488-865B-5027AEB9D1EE}" dt="2021-07-07T23:17:38.336" v="1109" actId="2711"/>
          <ac:spMkLst>
            <pc:docMk/>
            <pc:sldMk cId="3756065904" sldId="656"/>
            <ac:spMk id="20" creationId="{50DB3226-4D81-4FFB-9D85-ADE27FA45E8E}"/>
          </ac:spMkLst>
        </pc:spChg>
        <pc:spChg chg="add mod topLvl">
          <ac:chgData name="MANUEL ALBERTO GUEVARA  NAJARRO" userId="dc0839a7-ef25-445d-88fe-29223dfab4a5" providerId="ADAL" clId="{AAA2C151-2292-4488-865B-5027AEB9D1EE}" dt="2021-07-07T23:17:38.336" v="1109" actId="2711"/>
          <ac:spMkLst>
            <pc:docMk/>
            <pc:sldMk cId="3756065904" sldId="656"/>
            <ac:spMk id="21" creationId="{8BB2B27E-1A19-4502-9F96-1D3F8DA56805}"/>
          </ac:spMkLst>
        </pc:spChg>
        <pc:spChg chg="add mod topLvl">
          <ac:chgData name="MANUEL ALBERTO GUEVARA  NAJARRO" userId="dc0839a7-ef25-445d-88fe-29223dfab4a5" providerId="ADAL" clId="{AAA2C151-2292-4488-865B-5027AEB9D1EE}" dt="2021-07-07T23:17:38.336" v="1109" actId="2711"/>
          <ac:spMkLst>
            <pc:docMk/>
            <pc:sldMk cId="3756065904" sldId="656"/>
            <ac:spMk id="23" creationId="{60C02070-479F-44E3-A1B2-50A9BBBE03EB}"/>
          </ac:spMkLst>
        </pc:spChg>
        <pc:spChg chg="add mod topLvl">
          <ac:chgData name="MANUEL ALBERTO GUEVARA  NAJARRO" userId="dc0839a7-ef25-445d-88fe-29223dfab4a5" providerId="ADAL" clId="{AAA2C151-2292-4488-865B-5027AEB9D1EE}" dt="2021-07-07T23:24:44.206" v="1208" actId="207"/>
          <ac:spMkLst>
            <pc:docMk/>
            <pc:sldMk cId="3756065904" sldId="656"/>
            <ac:spMk id="24" creationId="{99545DC2-EBAF-4D7F-AB36-4610980B5A3D}"/>
          </ac:spMkLst>
        </pc:spChg>
        <pc:spChg chg="add mod topLvl">
          <ac:chgData name="MANUEL ALBERTO GUEVARA  NAJARRO" userId="dc0839a7-ef25-445d-88fe-29223dfab4a5" providerId="ADAL" clId="{AAA2C151-2292-4488-865B-5027AEB9D1EE}" dt="2021-07-07T23:17:38.336" v="1109" actId="2711"/>
          <ac:spMkLst>
            <pc:docMk/>
            <pc:sldMk cId="3756065904" sldId="656"/>
            <ac:spMk id="25" creationId="{CFD34665-EE1B-4D9A-A67F-14713411EB10}"/>
          </ac:spMkLst>
        </pc:spChg>
        <pc:spChg chg="add mod topLvl">
          <ac:chgData name="MANUEL ALBERTO GUEVARA  NAJARRO" userId="dc0839a7-ef25-445d-88fe-29223dfab4a5" providerId="ADAL" clId="{AAA2C151-2292-4488-865B-5027AEB9D1EE}" dt="2021-07-07T23:17:38.336" v="1109" actId="2711"/>
          <ac:spMkLst>
            <pc:docMk/>
            <pc:sldMk cId="3756065904" sldId="656"/>
            <ac:spMk id="26" creationId="{39276BD5-4B82-49FE-A8CC-0E6EE3406F01}"/>
          </ac:spMkLst>
        </pc:spChg>
        <pc:spChg chg="add mod topLvl">
          <ac:chgData name="MANUEL ALBERTO GUEVARA  NAJARRO" userId="dc0839a7-ef25-445d-88fe-29223dfab4a5" providerId="ADAL" clId="{AAA2C151-2292-4488-865B-5027AEB9D1EE}" dt="2021-07-07T23:17:38.336" v="1109" actId="2711"/>
          <ac:spMkLst>
            <pc:docMk/>
            <pc:sldMk cId="3756065904" sldId="656"/>
            <ac:spMk id="28" creationId="{D2F9A29A-32BB-429A-A08F-434929097AB2}"/>
          </ac:spMkLst>
        </pc:spChg>
        <pc:spChg chg="add mod topLvl">
          <ac:chgData name="MANUEL ALBERTO GUEVARA  NAJARRO" userId="dc0839a7-ef25-445d-88fe-29223dfab4a5" providerId="ADAL" clId="{AAA2C151-2292-4488-865B-5027AEB9D1EE}" dt="2021-07-07T23:25:10.800" v="1214" actId="207"/>
          <ac:spMkLst>
            <pc:docMk/>
            <pc:sldMk cId="3756065904" sldId="656"/>
            <ac:spMk id="29" creationId="{B1D6AC1E-20C6-41EB-8C45-4C1B6BE76325}"/>
          </ac:spMkLst>
        </pc:spChg>
        <pc:spChg chg="add mod topLvl">
          <ac:chgData name="MANUEL ALBERTO GUEVARA  NAJARRO" userId="dc0839a7-ef25-445d-88fe-29223dfab4a5" providerId="ADAL" clId="{AAA2C151-2292-4488-865B-5027AEB9D1EE}" dt="2021-07-07T23:17:38.336" v="1109" actId="2711"/>
          <ac:spMkLst>
            <pc:docMk/>
            <pc:sldMk cId="3756065904" sldId="656"/>
            <ac:spMk id="30" creationId="{3C1FFBBF-24A4-4470-89E6-5E0274C53254}"/>
          </ac:spMkLst>
        </pc:spChg>
        <pc:spChg chg="add mod topLvl">
          <ac:chgData name="MANUEL ALBERTO GUEVARA  NAJARRO" userId="dc0839a7-ef25-445d-88fe-29223dfab4a5" providerId="ADAL" clId="{AAA2C151-2292-4488-865B-5027AEB9D1EE}" dt="2021-07-07T23:17:38.336" v="1109" actId="2711"/>
          <ac:spMkLst>
            <pc:docMk/>
            <pc:sldMk cId="3756065904" sldId="656"/>
            <ac:spMk id="31" creationId="{9CDA8EE8-C2F1-45BB-B8B6-ED16EDBF8859}"/>
          </ac:spMkLst>
        </pc:spChg>
        <pc:spChg chg="add mod topLvl">
          <ac:chgData name="MANUEL ALBERTO GUEVARA  NAJARRO" userId="dc0839a7-ef25-445d-88fe-29223dfab4a5" providerId="ADAL" clId="{AAA2C151-2292-4488-865B-5027AEB9D1EE}" dt="2021-07-07T23:20:50.644" v="1164" actId="20577"/>
          <ac:spMkLst>
            <pc:docMk/>
            <pc:sldMk cId="3756065904" sldId="656"/>
            <ac:spMk id="33" creationId="{12342668-678D-4F6A-9A32-3D2B89D4EAB3}"/>
          </ac:spMkLst>
        </pc:spChg>
        <pc:spChg chg="add mod topLvl">
          <ac:chgData name="MANUEL ALBERTO GUEVARA  NAJARRO" userId="dc0839a7-ef25-445d-88fe-29223dfab4a5" providerId="ADAL" clId="{AAA2C151-2292-4488-865B-5027AEB9D1EE}" dt="2021-07-07T23:22:50.484" v="1196" actId="14100"/>
          <ac:spMkLst>
            <pc:docMk/>
            <pc:sldMk cId="3756065904" sldId="656"/>
            <ac:spMk id="34" creationId="{04586F41-CA7D-41AA-9BE9-FDECEC8F96D6}"/>
          </ac:spMkLst>
        </pc:spChg>
        <pc:spChg chg="add mod topLvl">
          <ac:chgData name="MANUEL ALBERTO GUEVARA  NAJARRO" userId="dc0839a7-ef25-445d-88fe-29223dfab4a5" providerId="ADAL" clId="{AAA2C151-2292-4488-865B-5027AEB9D1EE}" dt="2021-07-07T23:21:30.712" v="1190" actId="20577"/>
          <ac:spMkLst>
            <pc:docMk/>
            <pc:sldMk cId="3756065904" sldId="656"/>
            <ac:spMk id="35" creationId="{DAE43535-8101-4D27-A5C2-AAA3DB652A0B}"/>
          </ac:spMkLst>
        </pc:spChg>
        <pc:spChg chg="add mod topLvl">
          <ac:chgData name="MANUEL ALBERTO GUEVARA  NAJARRO" userId="dc0839a7-ef25-445d-88fe-29223dfab4a5" providerId="ADAL" clId="{AAA2C151-2292-4488-865B-5027AEB9D1EE}" dt="2021-07-07T23:21:45.497" v="1193"/>
          <ac:spMkLst>
            <pc:docMk/>
            <pc:sldMk cId="3756065904" sldId="656"/>
            <ac:spMk id="36" creationId="{6FC4FC5B-F96A-457F-9C4D-77BFA020EECD}"/>
          </ac:spMkLst>
        </pc:spChg>
        <pc:spChg chg="add mod topLvl">
          <ac:chgData name="MANUEL ALBERTO GUEVARA  NAJARRO" userId="dc0839a7-ef25-445d-88fe-29223dfab4a5" providerId="ADAL" clId="{AAA2C151-2292-4488-865B-5027AEB9D1EE}" dt="2021-07-07T23:20:32.848" v="1137" actId="20577"/>
          <ac:spMkLst>
            <pc:docMk/>
            <pc:sldMk cId="3756065904" sldId="656"/>
            <ac:spMk id="37" creationId="{B8E29FDB-6018-46F1-854C-99B4C8EDBF5B}"/>
          </ac:spMkLst>
        </pc:spChg>
        <pc:spChg chg="add mod topLvl">
          <ac:chgData name="MANUEL ALBERTO GUEVARA  NAJARRO" userId="dc0839a7-ef25-445d-88fe-29223dfab4a5" providerId="ADAL" clId="{AAA2C151-2292-4488-865B-5027AEB9D1EE}" dt="2021-07-07T23:23:45.083" v="1198"/>
          <ac:spMkLst>
            <pc:docMk/>
            <pc:sldMk cId="3756065904" sldId="656"/>
            <ac:spMk id="38" creationId="{FF2AC748-AB71-4017-95D7-720EEEE55059}"/>
          </ac:spMkLst>
        </pc:spChg>
        <pc:spChg chg="add mod topLvl">
          <ac:chgData name="MANUEL ALBERTO GUEVARA  NAJARRO" userId="dc0839a7-ef25-445d-88fe-29223dfab4a5" providerId="ADAL" clId="{AAA2C151-2292-4488-865B-5027AEB9D1EE}" dt="2021-07-07T23:20:45.888" v="1157" actId="20577"/>
          <ac:spMkLst>
            <pc:docMk/>
            <pc:sldMk cId="3756065904" sldId="656"/>
            <ac:spMk id="39" creationId="{5B50F23F-1F37-4A31-9F4C-437F9F843211}"/>
          </ac:spMkLst>
        </pc:spChg>
        <pc:spChg chg="add mod topLvl">
          <ac:chgData name="MANUEL ALBERTO GUEVARA  NAJARRO" userId="dc0839a7-ef25-445d-88fe-29223dfab4a5" providerId="ADAL" clId="{AAA2C151-2292-4488-865B-5027AEB9D1EE}" dt="2021-07-07T23:28:03.914" v="1329" actId="14100"/>
          <ac:spMkLst>
            <pc:docMk/>
            <pc:sldMk cId="3756065904" sldId="656"/>
            <ac:spMk id="40" creationId="{547C488D-3E4A-4460-B9AC-DA95E12A7AA2}"/>
          </ac:spMkLst>
        </pc:spChg>
        <pc:spChg chg="add mod topLvl">
          <ac:chgData name="MANUEL ALBERTO GUEVARA  NAJARRO" userId="dc0839a7-ef25-445d-88fe-29223dfab4a5" providerId="ADAL" clId="{AAA2C151-2292-4488-865B-5027AEB9D1EE}" dt="2021-07-07T23:20:56.740" v="1174" actId="20577"/>
          <ac:spMkLst>
            <pc:docMk/>
            <pc:sldMk cId="3756065904" sldId="656"/>
            <ac:spMk id="41" creationId="{53BAE757-B5D3-4B71-B228-18DE5E9F11D1}"/>
          </ac:spMkLst>
        </pc:spChg>
        <pc:spChg chg="add mod topLvl">
          <ac:chgData name="MANUEL ALBERTO GUEVARA  NAJARRO" userId="dc0839a7-ef25-445d-88fe-29223dfab4a5" providerId="ADAL" clId="{AAA2C151-2292-4488-865B-5027AEB9D1EE}" dt="2021-07-07T23:22:18.893" v="1194"/>
          <ac:spMkLst>
            <pc:docMk/>
            <pc:sldMk cId="3756065904" sldId="656"/>
            <ac:spMk id="42" creationId="{16F47249-0DE4-48AA-8DE1-1200672743C1}"/>
          </ac:spMkLst>
        </pc:spChg>
        <pc:spChg chg="mod">
          <ac:chgData name="MANUEL ALBERTO GUEVARA  NAJARRO" userId="dc0839a7-ef25-445d-88fe-29223dfab4a5" providerId="ADAL" clId="{AAA2C151-2292-4488-865B-5027AEB9D1EE}" dt="2021-07-07T23:17:38.336" v="1109" actId="2711"/>
          <ac:spMkLst>
            <pc:docMk/>
            <pc:sldMk cId="3756065904" sldId="656"/>
            <ac:spMk id="44" creationId="{283575FF-8070-42B1-8B95-33ED26EB98D5}"/>
          </ac:spMkLst>
        </pc:spChg>
        <pc:spChg chg="mod">
          <ac:chgData name="MANUEL ALBERTO GUEVARA  NAJARRO" userId="dc0839a7-ef25-445d-88fe-29223dfab4a5" providerId="ADAL" clId="{AAA2C151-2292-4488-865B-5027AEB9D1EE}" dt="2021-07-07T23:17:38.336" v="1109" actId="2711"/>
          <ac:spMkLst>
            <pc:docMk/>
            <pc:sldMk cId="3756065904" sldId="656"/>
            <ac:spMk id="45" creationId="{5B466401-19F9-43A4-9F13-58F12D726ECF}"/>
          </ac:spMkLst>
        </pc:spChg>
        <pc:spChg chg="mod">
          <ac:chgData name="MANUEL ALBERTO GUEVARA  NAJARRO" userId="dc0839a7-ef25-445d-88fe-29223dfab4a5" providerId="ADAL" clId="{AAA2C151-2292-4488-865B-5027AEB9D1EE}" dt="2021-07-07T23:17:38.336" v="1109" actId="2711"/>
          <ac:spMkLst>
            <pc:docMk/>
            <pc:sldMk cId="3756065904" sldId="656"/>
            <ac:spMk id="46" creationId="{37F2121E-C789-4839-8542-4B4F8943E8ED}"/>
          </ac:spMkLst>
        </pc:spChg>
        <pc:spChg chg="mod">
          <ac:chgData name="MANUEL ALBERTO GUEVARA  NAJARRO" userId="dc0839a7-ef25-445d-88fe-29223dfab4a5" providerId="ADAL" clId="{AAA2C151-2292-4488-865B-5027AEB9D1EE}" dt="2021-07-07T23:17:38.336" v="1109" actId="2711"/>
          <ac:spMkLst>
            <pc:docMk/>
            <pc:sldMk cId="3756065904" sldId="656"/>
            <ac:spMk id="47" creationId="{9F64607B-6C2D-4FA0-95DD-98998877185A}"/>
          </ac:spMkLst>
        </pc:spChg>
        <pc:spChg chg="mod">
          <ac:chgData name="MANUEL ALBERTO GUEVARA  NAJARRO" userId="dc0839a7-ef25-445d-88fe-29223dfab4a5" providerId="ADAL" clId="{AAA2C151-2292-4488-865B-5027AEB9D1EE}" dt="2021-07-07T23:17:38.336" v="1109" actId="2711"/>
          <ac:spMkLst>
            <pc:docMk/>
            <pc:sldMk cId="3756065904" sldId="656"/>
            <ac:spMk id="48" creationId="{EE36E078-4B29-491F-A3D9-ED63F60CAEEB}"/>
          </ac:spMkLst>
        </pc:spChg>
        <pc:spChg chg="mod">
          <ac:chgData name="MANUEL ALBERTO GUEVARA  NAJARRO" userId="dc0839a7-ef25-445d-88fe-29223dfab4a5" providerId="ADAL" clId="{AAA2C151-2292-4488-865B-5027AEB9D1EE}" dt="2021-07-07T23:17:38.336" v="1109" actId="2711"/>
          <ac:spMkLst>
            <pc:docMk/>
            <pc:sldMk cId="3756065904" sldId="656"/>
            <ac:spMk id="49" creationId="{590D8AC3-7D76-4B3B-B2CB-8ED9772D74BC}"/>
          </ac:spMkLst>
        </pc:spChg>
        <pc:spChg chg="mod">
          <ac:chgData name="MANUEL ALBERTO GUEVARA  NAJARRO" userId="dc0839a7-ef25-445d-88fe-29223dfab4a5" providerId="ADAL" clId="{AAA2C151-2292-4488-865B-5027AEB9D1EE}" dt="2021-07-07T23:17:38.336" v="1109" actId="2711"/>
          <ac:spMkLst>
            <pc:docMk/>
            <pc:sldMk cId="3756065904" sldId="656"/>
            <ac:spMk id="50" creationId="{ED6983A1-421B-4D17-A592-09FB7118AC69}"/>
          </ac:spMkLst>
        </pc:spChg>
        <pc:spChg chg="mod">
          <ac:chgData name="MANUEL ALBERTO GUEVARA  NAJARRO" userId="dc0839a7-ef25-445d-88fe-29223dfab4a5" providerId="ADAL" clId="{AAA2C151-2292-4488-865B-5027AEB9D1EE}" dt="2021-07-07T23:17:38.336" v="1109" actId="2711"/>
          <ac:spMkLst>
            <pc:docMk/>
            <pc:sldMk cId="3756065904" sldId="656"/>
            <ac:spMk id="51" creationId="{528EED50-2ED2-4F9C-A41B-7A769ADBA09A}"/>
          </ac:spMkLst>
        </pc:spChg>
        <pc:spChg chg="mod">
          <ac:chgData name="MANUEL ALBERTO GUEVARA  NAJARRO" userId="dc0839a7-ef25-445d-88fe-29223dfab4a5" providerId="ADAL" clId="{AAA2C151-2292-4488-865B-5027AEB9D1EE}" dt="2021-07-07T23:17:38.336" v="1109" actId="2711"/>
          <ac:spMkLst>
            <pc:docMk/>
            <pc:sldMk cId="3756065904" sldId="656"/>
            <ac:spMk id="52" creationId="{6A5491D8-7C30-44C5-BC96-EED07EB33B6D}"/>
          </ac:spMkLst>
        </pc:spChg>
        <pc:spChg chg="mod">
          <ac:chgData name="MANUEL ALBERTO GUEVARA  NAJARRO" userId="dc0839a7-ef25-445d-88fe-29223dfab4a5" providerId="ADAL" clId="{AAA2C151-2292-4488-865B-5027AEB9D1EE}" dt="2021-07-07T23:17:38.336" v="1109" actId="2711"/>
          <ac:spMkLst>
            <pc:docMk/>
            <pc:sldMk cId="3756065904" sldId="656"/>
            <ac:spMk id="54" creationId="{4B911BD7-8C95-4324-AA7C-A75C2C2E35AD}"/>
          </ac:spMkLst>
        </pc:spChg>
        <pc:spChg chg="mod">
          <ac:chgData name="MANUEL ALBERTO GUEVARA  NAJARRO" userId="dc0839a7-ef25-445d-88fe-29223dfab4a5" providerId="ADAL" clId="{AAA2C151-2292-4488-865B-5027AEB9D1EE}" dt="2021-07-07T23:17:38.336" v="1109" actId="2711"/>
          <ac:spMkLst>
            <pc:docMk/>
            <pc:sldMk cId="3756065904" sldId="656"/>
            <ac:spMk id="55" creationId="{83849018-5DD9-4C05-A81B-07D47C9103BB}"/>
          </ac:spMkLst>
        </pc:spChg>
        <pc:spChg chg="mod">
          <ac:chgData name="MANUEL ALBERTO GUEVARA  NAJARRO" userId="dc0839a7-ef25-445d-88fe-29223dfab4a5" providerId="ADAL" clId="{AAA2C151-2292-4488-865B-5027AEB9D1EE}" dt="2021-07-07T23:17:38.336" v="1109" actId="2711"/>
          <ac:spMkLst>
            <pc:docMk/>
            <pc:sldMk cId="3756065904" sldId="656"/>
            <ac:spMk id="56" creationId="{7154840D-D11E-419B-BABB-8FB6312E3CF9}"/>
          </ac:spMkLst>
        </pc:spChg>
        <pc:spChg chg="mod">
          <ac:chgData name="MANUEL ALBERTO GUEVARA  NAJARRO" userId="dc0839a7-ef25-445d-88fe-29223dfab4a5" providerId="ADAL" clId="{AAA2C151-2292-4488-865B-5027AEB9D1EE}" dt="2021-07-07T23:17:38.336" v="1109" actId="2711"/>
          <ac:spMkLst>
            <pc:docMk/>
            <pc:sldMk cId="3756065904" sldId="656"/>
            <ac:spMk id="57" creationId="{D852283A-1997-4ECC-84A5-834CD04AC8E9}"/>
          </ac:spMkLst>
        </pc:spChg>
        <pc:spChg chg="mod">
          <ac:chgData name="MANUEL ALBERTO GUEVARA  NAJARRO" userId="dc0839a7-ef25-445d-88fe-29223dfab4a5" providerId="ADAL" clId="{AAA2C151-2292-4488-865B-5027AEB9D1EE}" dt="2021-07-07T23:17:38.336" v="1109" actId="2711"/>
          <ac:spMkLst>
            <pc:docMk/>
            <pc:sldMk cId="3756065904" sldId="656"/>
            <ac:spMk id="58" creationId="{A5DD556D-4822-4767-8EB1-AE5D369AF51B}"/>
          </ac:spMkLst>
        </pc:spChg>
        <pc:spChg chg="mod">
          <ac:chgData name="MANUEL ALBERTO GUEVARA  NAJARRO" userId="dc0839a7-ef25-445d-88fe-29223dfab4a5" providerId="ADAL" clId="{AAA2C151-2292-4488-865B-5027AEB9D1EE}" dt="2021-07-07T23:17:38.336" v="1109" actId="2711"/>
          <ac:spMkLst>
            <pc:docMk/>
            <pc:sldMk cId="3756065904" sldId="656"/>
            <ac:spMk id="59" creationId="{1A285099-F1F5-4CA5-84E8-795C080A343B}"/>
          </ac:spMkLst>
        </pc:spChg>
        <pc:spChg chg="mod">
          <ac:chgData name="MANUEL ALBERTO GUEVARA  NAJARRO" userId="dc0839a7-ef25-445d-88fe-29223dfab4a5" providerId="ADAL" clId="{AAA2C151-2292-4488-865B-5027AEB9D1EE}" dt="2021-07-07T23:17:38.336" v="1109" actId="2711"/>
          <ac:spMkLst>
            <pc:docMk/>
            <pc:sldMk cId="3756065904" sldId="656"/>
            <ac:spMk id="60" creationId="{F18F96BE-519C-49EF-8045-9C2F41E74024}"/>
          </ac:spMkLst>
        </pc:spChg>
        <pc:spChg chg="mod">
          <ac:chgData name="MANUEL ALBERTO GUEVARA  NAJARRO" userId="dc0839a7-ef25-445d-88fe-29223dfab4a5" providerId="ADAL" clId="{AAA2C151-2292-4488-865B-5027AEB9D1EE}" dt="2021-07-07T23:17:38.336" v="1109" actId="2711"/>
          <ac:spMkLst>
            <pc:docMk/>
            <pc:sldMk cId="3756065904" sldId="656"/>
            <ac:spMk id="61" creationId="{72398C5A-A5C9-4D7D-8448-7255E6C26805}"/>
          </ac:spMkLst>
        </pc:spChg>
        <pc:spChg chg="mod">
          <ac:chgData name="MANUEL ALBERTO GUEVARA  NAJARRO" userId="dc0839a7-ef25-445d-88fe-29223dfab4a5" providerId="ADAL" clId="{AAA2C151-2292-4488-865B-5027AEB9D1EE}" dt="2021-07-07T23:17:38.336" v="1109" actId="2711"/>
          <ac:spMkLst>
            <pc:docMk/>
            <pc:sldMk cId="3756065904" sldId="656"/>
            <ac:spMk id="62" creationId="{702D3A3E-0E87-435A-9D3C-DFBCD02462DE}"/>
          </ac:spMkLst>
        </pc:spChg>
        <pc:spChg chg="mod">
          <ac:chgData name="MANUEL ALBERTO GUEVARA  NAJARRO" userId="dc0839a7-ef25-445d-88fe-29223dfab4a5" providerId="ADAL" clId="{AAA2C151-2292-4488-865B-5027AEB9D1EE}" dt="2021-07-07T23:17:38.336" v="1109" actId="2711"/>
          <ac:spMkLst>
            <pc:docMk/>
            <pc:sldMk cId="3756065904" sldId="656"/>
            <ac:spMk id="63" creationId="{BD02B5D9-958D-4EC9-B6EC-E956FF6DB96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5" creationId="{86793EEB-09A5-4177-ACD6-25EAAB3144DE}"/>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6" creationId="{4AEE83A4-728D-43AF-A3BA-5D744552AE8C}"/>
          </ac:spMkLst>
        </pc:spChg>
        <pc:spChg chg="del mod topLvl">
          <ac:chgData name="MANUEL ALBERTO GUEVARA  NAJARRO" userId="dc0839a7-ef25-445d-88fe-29223dfab4a5" providerId="ADAL" clId="{AAA2C151-2292-4488-865B-5027AEB9D1EE}" dt="2021-07-07T23:24:23.089" v="1202" actId="478"/>
          <ac:spMkLst>
            <pc:docMk/>
            <pc:sldMk cId="3756065904" sldId="656"/>
            <ac:spMk id="67" creationId="{EE02DBA1-82EC-4E04-BE3A-A5C52F7C8CDF}"/>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8" creationId="{AC9BED4F-D768-465F-B899-9158656BF3F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9" creationId="{625553E6-7CA7-4C70-B70C-67545493BFAA}"/>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0" creationId="{FD5F44D6-BC40-4FE6-BBC5-7E98DC015E79}"/>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1" creationId="{5B83B091-DAE5-4792-A030-11FE1CDDD61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2" creationId="{5C355551-680D-495C-A27F-C38EAEC25A75}"/>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3" creationId="{754B8DC9-B708-485A-A7B0-A8AA47F306A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4" creationId="{F2F56C3B-0CE6-4960-9561-9B10B73A6678}"/>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5" creationId="{1CB61BDE-EDA2-49F7-B1E9-4BC500D9A424}"/>
          </ac:spMkLst>
        </pc:spChg>
        <pc:spChg chg="mod">
          <ac:chgData name="MANUEL ALBERTO GUEVARA  NAJARRO" userId="dc0839a7-ef25-445d-88fe-29223dfab4a5" providerId="ADAL" clId="{AAA2C151-2292-4488-865B-5027AEB9D1EE}" dt="2021-07-07T23:17:38.336" v="1109" actId="2711"/>
          <ac:spMkLst>
            <pc:docMk/>
            <pc:sldMk cId="3756065904" sldId="656"/>
            <ac:spMk id="77" creationId="{9E065E10-D828-4A71-96D3-7F1EACABE7A1}"/>
          </ac:spMkLst>
        </pc:spChg>
        <pc:spChg chg="mod">
          <ac:chgData name="MANUEL ALBERTO GUEVARA  NAJARRO" userId="dc0839a7-ef25-445d-88fe-29223dfab4a5" providerId="ADAL" clId="{AAA2C151-2292-4488-865B-5027AEB9D1EE}" dt="2021-07-07T23:17:38.336" v="1109" actId="2711"/>
          <ac:spMkLst>
            <pc:docMk/>
            <pc:sldMk cId="3756065904" sldId="656"/>
            <ac:spMk id="78" creationId="{26D4943B-B0FE-4CBB-8AEF-30D27157D6F7}"/>
          </ac:spMkLst>
        </pc:spChg>
        <pc:spChg chg="del mod">
          <ac:chgData name="MANUEL ALBERTO GUEVARA  NAJARRO" userId="dc0839a7-ef25-445d-88fe-29223dfab4a5" providerId="ADAL" clId="{AAA2C151-2292-4488-865B-5027AEB9D1EE}" dt="2021-07-07T23:24:26.797" v="1203" actId="478"/>
          <ac:spMkLst>
            <pc:docMk/>
            <pc:sldMk cId="3756065904" sldId="656"/>
            <ac:spMk id="79" creationId="{D9E8758C-C2FF-4750-8174-99AD64860D8A}"/>
          </ac:spMkLst>
        </pc:spChg>
        <pc:spChg chg="mod">
          <ac:chgData name="MANUEL ALBERTO GUEVARA  NAJARRO" userId="dc0839a7-ef25-445d-88fe-29223dfab4a5" providerId="ADAL" clId="{AAA2C151-2292-4488-865B-5027AEB9D1EE}" dt="2021-07-07T23:17:38.336" v="1109" actId="2711"/>
          <ac:spMkLst>
            <pc:docMk/>
            <pc:sldMk cId="3756065904" sldId="656"/>
            <ac:spMk id="80" creationId="{8A374F1D-BFCB-484D-BBA7-B83FFC08A1D0}"/>
          </ac:spMkLst>
        </pc:spChg>
        <pc:spChg chg="mod">
          <ac:chgData name="MANUEL ALBERTO GUEVARA  NAJARRO" userId="dc0839a7-ef25-445d-88fe-29223dfab4a5" providerId="ADAL" clId="{AAA2C151-2292-4488-865B-5027AEB9D1EE}" dt="2021-07-07T23:17:38.336" v="1109" actId="2711"/>
          <ac:spMkLst>
            <pc:docMk/>
            <pc:sldMk cId="3756065904" sldId="656"/>
            <ac:spMk id="81" creationId="{A3FAFFE3-83DC-41BB-ABDF-F95B0BC0AB4E}"/>
          </ac:spMkLst>
        </pc:spChg>
        <pc:spChg chg="mod">
          <ac:chgData name="MANUEL ALBERTO GUEVARA  NAJARRO" userId="dc0839a7-ef25-445d-88fe-29223dfab4a5" providerId="ADAL" clId="{AAA2C151-2292-4488-865B-5027AEB9D1EE}" dt="2021-07-07T23:17:38.336" v="1109" actId="2711"/>
          <ac:spMkLst>
            <pc:docMk/>
            <pc:sldMk cId="3756065904" sldId="656"/>
            <ac:spMk id="82" creationId="{BC4C09E9-9D1F-48DD-AB55-B254C0888626}"/>
          </ac:spMkLst>
        </pc:spChg>
        <pc:spChg chg="mod">
          <ac:chgData name="MANUEL ALBERTO GUEVARA  NAJARRO" userId="dc0839a7-ef25-445d-88fe-29223dfab4a5" providerId="ADAL" clId="{AAA2C151-2292-4488-865B-5027AEB9D1EE}" dt="2021-07-07T23:17:38.336" v="1109" actId="2711"/>
          <ac:spMkLst>
            <pc:docMk/>
            <pc:sldMk cId="3756065904" sldId="656"/>
            <ac:spMk id="84" creationId="{CC990404-7F86-4D53-A7C4-9A60267E0AA3}"/>
          </ac:spMkLst>
        </pc:spChg>
        <pc:spChg chg="mod">
          <ac:chgData name="MANUEL ALBERTO GUEVARA  NAJARRO" userId="dc0839a7-ef25-445d-88fe-29223dfab4a5" providerId="ADAL" clId="{AAA2C151-2292-4488-865B-5027AEB9D1EE}" dt="2021-07-07T23:17:38.336" v="1109" actId="2711"/>
          <ac:spMkLst>
            <pc:docMk/>
            <pc:sldMk cId="3756065904" sldId="656"/>
            <ac:spMk id="85" creationId="{3B194E50-70DB-49AC-B109-485971D8B850}"/>
          </ac:spMkLst>
        </pc:spChg>
        <pc:spChg chg="mod">
          <ac:chgData name="MANUEL ALBERTO GUEVARA  NAJARRO" userId="dc0839a7-ef25-445d-88fe-29223dfab4a5" providerId="ADAL" clId="{AAA2C151-2292-4488-865B-5027AEB9D1EE}" dt="2021-07-07T23:17:38.336" v="1109" actId="2711"/>
          <ac:spMkLst>
            <pc:docMk/>
            <pc:sldMk cId="3756065904" sldId="656"/>
            <ac:spMk id="86" creationId="{410E0314-C341-4D2A-89CC-8CAE8CB0A7FE}"/>
          </ac:spMkLst>
        </pc:spChg>
        <pc:spChg chg="mod">
          <ac:chgData name="MANUEL ALBERTO GUEVARA  NAJARRO" userId="dc0839a7-ef25-445d-88fe-29223dfab4a5" providerId="ADAL" clId="{AAA2C151-2292-4488-865B-5027AEB9D1EE}" dt="2021-07-07T23:17:38.336" v="1109" actId="2711"/>
          <ac:spMkLst>
            <pc:docMk/>
            <pc:sldMk cId="3756065904" sldId="656"/>
            <ac:spMk id="87" creationId="{34DFD14E-2330-4F14-B137-492FCCC1A5EC}"/>
          </ac:spMkLst>
        </pc:spChg>
        <pc:spChg chg="mod">
          <ac:chgData name="MANUEL ALBERTO GUEVARA  NAJARRO" userId="dc0839a7-ef25-445d-88fe-29223dfab4a5" providerId="ADAL" clId="{AAA2C151-2292-4488-865B-5027AEB9D1EE}" dt="2021-07-07T23:17:38.336" v="1109" actId="2711"/>
          <ac:spMkLst>
            <pc:docMk/>
            <pc:sldMk cId="3756065904" sldId="656"/>
            <ac:spMk id="88" creationId="{EB2C57BD-2417-4752-A242-6B26469E4889}"/>
          </ac:spMkLst>
        </pc:spChg>
        <pc:spChg chg="add mod">
          <ac:chgData name="MANUEL ALBERTO GUEVARA  NAJARRO" userId="dc0839a7-ef25-445d-88fe-29223dfab4a5" providerId="ADAL" clId="{AAA2C151-2292-4488-865B-5027AEB9D1EE}" dt="2021-07-07T23:17:50.984" v="1112" actId="571"/>
          <ac:spMkLst>
            <pc:docMk/>
            <pc:sldMk cId="3756065904" sldId="656"/>
            <ac:spMk id="94" creationId="{C0CE983B-A184-48CC-8982-0C222DF81D5D}"/>
          </ac:spMkLst>
        </pc:spChg>
        <pc:spChg chg="add mod">
          <ac:chgData name="MANUEL ALBERTO GUEVARA  NAJARRO" userId="dc0839a7-ef25-445d-88fe-29223dfab4a5" providerId="ADAL" clId="{AAA2C151-2292-4488-865B-5027AEB9D1EE}" dt="2021-07-07T23:17:50.984" v="1112" actId="571"/>
          <ac:spMkLst>
            <pc:docMk/>
            <pc:sldMk cId="3756065904" sldId="656"/>
            <ac:spMk id="95" creationId="{956E3B7E-6FB9-4F7B-8170-25204916DE93}"/>
          </ac:spMkLst>
        </pc:spChg>
        <pc:grpChg chg="add del mod">
          <ac:chgData name="MANUEL ALBERTO GUEVARA  NAJARRO" userId="dc0839a7-ef25-445d-88fe-29223dfab4a5" providerId="ADAL" clId="{AAA2C151-2292-4488-865B-5027AEB9D1EE}" dt="2021-07-07T23:14:41.425" v="1024" actId="165"/>
          <ac:grpSpMkLst>
            <pc:docMk/>
            <pc:sldMk cId="3756065904" sldId="656"/>
            <ac:grpSpMk id="7" creationId="{90E86AED-01EE-473C-A787-F1BD9545FC9C}"/>
          </ac:grpSpMkLst>
        </pc:grpChg>
        <pc:grpChg chg="add del mod topLvl">
          <ac:chgData name="MANUEL ALBERTO GUEVARA  NAJARRO" userId="dc0839a7-ef25-445d-88fe-29223dfab4a5" providerId="ADAL" clId="{AAA2C151-2292-4488-865B-5027AEB9D1EE}" dt="2021-07-07T23:24:34.333" v="1205" actId="478"/>
          <ac:grpSpMkLst>
            <pc:docMk/>
            <pc:sldMk cId="3756065904" sldId="656"/>
            <ac:grpSpMk id="43" creationId="{1914E0E1-6C13-4FA8-BD9C-76A5BFECD77B}"/>
          </ac:grpSpMkLst>
        </pc:grpChg>
        <pc:grpChg chg="add del mod topLvl">
          <ac:chgData name="MANUEL ALBERTO GUEVARA  NAJARRO" userId="dc0839a7-ef25-445d-88fe-29223dfab4a5" providerId="ADAL" clId="{AAA2C151-2292-4488-865B-5027AEB9D1EE}" dt="2021-07-07T23:24:38.003" v="1206" actId="478"/>
          <ac:grpSpMkLst>
            <pc:docMk/>
            <pc:sldMk cId="3756065904" sldId="656"/>
            <ac:grpSpMk id="53" creationId="{E0FF7A4C-3C8E-4E65-882A-5D011ACD7854}"/>
          </ac:grpSpMkLst>
        </pc:grpChg>
        <pc:grpChg chg="add del mod topLvl">
          <ac:chgData name="MANUEL ALBERTO GUEVARA  NAJARRO" userId="dc0839a7-ef25-445d-88fe-29223dfab4a5" providerId="ADAL" clId="{AAA2C151-2292-4488-865B-5027AEB9D1EE}" dt="2021-07-07T23:24:10.435" v="1199" actId="165"/>
          <ac:grpSpMkLst>
            <pc:docMk/>
            <pc:sldMk cId="3756065904" sldId="656"/>
            <ac:grpSpMk id="64" creationId="{7B45AF01-E9EB-4742-A43D-85220285920A}"/>
          </ac:grpSpMkLst>
        </pc:grpChg>
        <pc:grpChg chg="add del mod topLvl">
          <ac:chgData name="MANUEL ALBERTO GUEVARA  NAJARRO" userId="dc0839a7-ef25-445d-88fe-29223dfab4a5" providerId="ADAL" clId="{AAA2C151-2292-4488-865B-5027AEB9D1EE}" dt="2021-07-07T23:24:31.403" v="1204" actId="478"/>
          <ac:grpSpMkLst>
            <pc:docMk/>
            <pc:sldMk cId="3756065904" sldId="656"/>
            <ac:grpSpMk id="76" creationId="{6A52ABEF-1E72-43EC-9D2C-24721A20E2DD}"/>
          </ac:grpSpMkLst>
        </pc:grpChg>
        <pc:grpChg chg="add del mod topLvl">
          <ac:chgData name="MANUEL ALBERTO GUEVARA  NAJARRO" userId="dc0839a7-ef25-445d-88fe-29223dfab4a5" providerId="ADAL" clId="{AAA2C151-2292-4488-865B-5027AEB9D1EE}" dt="2021-07-07T23:24:39.808" v="1207" actId="478"/>
          <ac:grpSpMkLst>
            <pc:docMk/>
            <pc:sldMk cId="3756065904" sldId="656"/>
            <ac:grpSpMk id="83" creationId="{69D040B0-FBE0-4E1A-AD93-1251E9255B2F}"/>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89" creationId="{A3B0603F-2083-42F9-8E87-32237366EF16}"/>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0" creationId="{9B01D070-5F57-4316-B032-4D91D8E73150}"/>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1" creationId="{F0A7A74A-BCC1-42A3-AC3E-F5A226588CCC}"/>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2" creationId="{67D9E333-9314-41AC-B7C7-4C85A19F84DC}"/>
          </ac:grpSpMkLst>
        </pc:grpChg>
        <pc:picChg chg="add mod">
          <ac:chgData name="MANUEL ALBERTO GUEVARA  NAJARRO" userId="dc0839a7-ef25-445d-88fe-29223dfab4a5" providerId="ADAL" clId="{AAA2C151-2292-4488-865B-5027AEB9D1EE}" dt="2021-07-07T23:27:56.262" v="1328" actId="1036"/>
          <ac:picMkLst>
            <pc:docMk/>
            <pc:sldMk cId="3756065904" sldId="656"/>
            <ac:picMk id="96" creationId="{643FF20B-D80D-4ADD-940F-E2AB0CBC7499}"/>
          </ac:picMkLst>
        </pc:picChg>
        <pc:picChg chg="add mod">
          <ac:chgData name="MANUEL ALBERTO GUEVARA  NAJARRO" userId="dc0839a7-ef25-445d-88fe-29223dfab4a5" providerId="ADAL" clId="{AAA2C151-2292-4488-865B-5027AEB9D1EE}" dt="2021-07-07T23:27:56.262" v="1328" actId="1036"/>
          <ac:picMkLst>
            <pc:docMk/>
            <pc:sldMk cId="3756065904" sldId="656"/>
            <ac:picMk id="98" creationId="{A6898028-0E45-47A0-BF37-189FC19FCA60}"/>
          </ac:picMkLst>
        </pc:picChg>
        <pc:picChg chg="add mod">
          <ac:chgData name="MANUEL ALBERTO GUEVARA  NAJARRO" userId="dc0839a7-ef25-445d-88fe-29223dfab4a5" providerId="ADAL" clId="{AAA2C151-2292-4488-865B-5027AEB9D1EE}" dt="2021-07-07T23:27:56.262" v="1328" actId="1036"/>
          <ac:picMkLst>
            <pc:docMk/>
            <pc:sldMk cId="3756065904" sldId="656"/>
            <ac:picMk id="100" creationId="{4C8491F9-C26F-4495-9E5C-A9F57801F44F}"/>
          </ac:picMkLst>
        </pc:picChg>
        <pc:picChg chg="add mod">
          <ac:chgData name="MANUEL ALBERTO GUEVARA  NAJARRO" userId="dc0839a7-ef25-445d-88fe-29223dfab4a5" providerId="ADAL" clId="{AAA2C151-2292-4488-865B-5027AEB9D1EE}" dt="2021-07-07T23:27:56.262" v="1328" actId="1036"/>
          <ac:picMkLst>
            <pc:docMk/>
            <pc:sldMk cId="3756065904" sldId="656"/>
            <ac:picMk id="102" creationId="{CDEE5ADB-5978-43DA-9CEE-32655887FC6E}"/>
          </ac:picMkLst>
        </pc:picChg>
        <pc:picChg chg="add mod">
          <ac:chgData name="MANUEL ALBERTO GUEVARA  NAJARRO" userId="dc0839a7-ef25-445d-88fe-29223dfab4a5" providerId="ADAL" clId="{AAA2C151-2292-4488-865B-5027AEB9D1EE}" dt="2021-07-07T23:27:56.262" v="1328" actId="1036"/>
          <ac:picMkLst>
            <pc:docMk/>
            <pc:sldMk cId="3756065904" sldId="656"/>
            <ac:picMk id="104" creationId="{676D8193-5408-49A6-AE62-4ABCEFD7529C}"/>
          </ac:picMkLst>
        </pc:picChg>
        <pc:picChg chg="del">
          <ac:chgData name="MANUEL ALBERTO GUEVARA  NAJARRO" userId="dc0839a7-ef25-445d-88fe-29223dfab4a5" providerId="ADAL" clId="{AAA2C151-2292-4488-865B-5027AEB9D1EE}" dt="2021-07-07T22:56:28.929" v="890" actId="478"/>
          <ac:picMkLst>
            <pc:docMk/>
            <pc:sldMk cId="3756065904" sldId="656"/>
            <ac:picMk id="2050" creationId="{79DD8B12-4C8E-416D-8C78-CB78BF213BB2}"/>
          </ac:picMkLst>
        </pc:picChg>
        <pc:cxnChg chg="add mod topLvl">
          <ac:chgData name="MANUEL ALBERTO GUEVARA  NAJARRO" userId="dc0839a7-ef25-445d-88fe-29223dfab4a5" providerId="ADAL" clId="{AAA2C151-2292-4488-865B-5027AEB9D1EE}" dt="2021-07-07T23:14:41.425" v="1024" actId="165"/>
          <ac:cxnSpMkLst>
            <pc:docMk/>
            <pc:sldMk cId="3756065904" sldId="656"/>
            <ac:cxnSpMk id="12" creationId="{BA97BF12-043E-4373-87CD-8500C1C877EB}"/>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17" creationId="{DB8BFC56-5BB1-46C7-8A73-C02A1901101F}"/>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2" creationId="{B385292B-EBAD-4582-966A-D07316357A5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7" creationId="{20CE1607-FEB9-407A-A439-D92449C64A4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32" creationId="{87FBCC52-A85A-4966-B5DD-14DD5167D91E}"/>
          </ac:cxnSpMkLst>
        </pc:cxnChg>
      </pc:sldChg>
      <pc:sldChg chg="modSp add mod">
        <pc:chgData name="MANUEL ALBERTO GUEVARA  NAJARRO" userId="dc0839a7-ef25-445d-88fe-29223dfab4a5" providerId="ADAL" clId="{AAA2C151-2292-4488-865B-5027AEB9D1EE}" dt="2021-07-07T23:28:19.765" v="1331"/>
        <pc:sldMkLst>
          <pc:docMk/>
          <pc:sldMk cId="3917846425" sldId="657"/>
        </pc:sldMkLst>
        <pc:spChg chg="mod">
          <ac:chgData name="MANUEL ALBERTO GUEVARA  NAJARRO" userId="dc0839a7-ef25-445d-88fe-29223dfab4a5" providerId="ADAL" clId="{AAA2C151-2292-4488-865B-5027AEB9D1EE}" dt="2021-07-07T23:28:19.765" v="1331"/>
          <ac:spMkLst>
            <pc:docMk/>
            <pc:sldMk cId="3917846425" sldId="657"/>
            <ac:spMk id="39" creationId="{5B50F23F-1F37-4A31-9F4C-437F9F843211}"/>
          </ac:spMkLst>
        </pc:spChg>
        <pc:spChg chg="mod">
          <ac:chgData name="MANUEL ALBERTO GUEVARA  NAJARRO" userId="dc0839a7-ef25-445d-88fe-29223dfab4a5" providerId="ADAL" clId="{AAA2C151-2292-4488-865B-5027AEB9D1EE}" dt="2021-07-07T23:28:16.309" v="1330" actId="14100"/>
          <ac:spMkLst>
            <pc:docMk/>
            <pc:sldMk cId="3917846425" sldId="657"/>
            <ac:spMk id="40" creationId="{547C488D-3E4A-4460-B9AC-DA95E12A7AA2}"/>
          </ac:spMkLst>
        </pc:spChg>
        <pc:spChg chg="mod">
          <ac:chgData name="MANUEL ALBERTO GUEVARA  NAJARRO" userId="dc0839a7-ef25-445d-88fe-29223dfab4a5" providerId="ADAL" clId="{AAA2C151-2292-4488-865B-5027AEB9D1EE}" dt="2021-07-07T23:28:16.309" v="1330" actId="14100"/>
          <ac:spMkLst>
            <pc:docMk/>
            <pc:sldMk cId="3917846425" sldId="657"/>
            <ac:spMk id="42" creationId="{16F47249-0DE4-48AA-8DE1-1200672743C1}"/>
          </ac:spMkLst>
        </pc:spChg>
      </pc:sldChg>
      <pc:sldChg chg="del">
        <pc:chgData name="MANUEL ALBERTO GUEVARA  NAJARRO" userId="dc0839a7-ef25-445d-88fe-29223dfab4a5" providerId="ADAL" clId="{AAA2C151-2292-4488-865B-5027AEB9D1EE}" dt="2021-07-07T20:06:44.862" v="114" actId="47"/>
        <pc:sldMkLst>
          <pc:docMk/>
          <pc:sldMk cId="3735815868" sldId="659"/>
        </pc:sldMkLst>
      </pc:sldChg>
      <pc:sldChg chg="del">
        <pc:chgData name="MANUEL ALBERTO GUEVARA  NAJARRO" userId="dc0839a7-ef25-445d-88fe-29223dfab4a5" providerId="ADAL" clId="{AAA2C151-2292-4488-865B-5027AEB9D1EE}" dt="2021-07-07T20:06:44.862" v="114" actId="47"/>
        <pc:sldMkLst>
          <pc:docMk/>
          <pc:sldMk cId="852149700" sldId="660"/>
        </pc:sldMkLst>
      </pc:sldChg>
      <pc:sldChg chg="del">
        <pc:chgData name="MANUEL ALBERTO GUEVARA  NAJARRO" userId="dc0839a7-ef25-445d-88fe-29223dfab4a5" providerId="ADAL" clId="{AAA2C151-2292-4488-865B-5027AEB9D1EE}" dt="2021-07-07T20:06:44.862" v="114" actId="47"/>
        <pc:sldMkLst>
          <pc:docMk/>
          <pc:sldMk cId="218323285" sldId="661"/>
        </pc:sldMkLst>
      </pc:sldChg>
      <pc:sldChg chg="del">
        <pc:chgData name="MANUEL ALBERTO GUEVARA  NAJARRO" userId="dc0839a7-ef25-445d-88fe-29223dfab4a5" providerId="ADAL" clId="{AAA2C151-2292-4488-865B-5027AEB9D1EE}" dt="2021-07-07T20:06:44.862" v="114" actId="47"/>
        <pc:sldMkLst>
          <pc:docMk/>
          <pc:sldMk cId="1218013973" sldId="662"/>
        </pc:sldMkLst>
      </pc:sldChg>
      <pc:sldChg chg="del">
        <pc:chgData name="MANUEL ALBERTO GUEVARA  NAJARRO" userId="dc0839a7-ef25-445d-88fe-29223dfab4a5" providerId="ADAL" clId="{AAA2C151-2292-4488-865B-5027AEB9D1EE}" dt="2021-07-07T20:06:44.862" v="114" actId="47"/>
        <pc:sldMkLst>
          <pc:docMk/>
          <pc:sldMk cId="589212707" sldId="663"/>
        </pc:sldMkLst>
      </pc:sldChg>
      <pc:sldChg chg="del">
        <pc:chgData name="MANUEL ALBERTO GUEVARA  NAJARRO" userId="dc0839a7-ef25-445d-88fe-29223dfab4a5" providerId="ADAL" clId="{AAA2C151-2292-4488-865B-5027AEB9D1EE}" dt="2021-07-07T20:06:44.862" v="114" actId="47"/>
        <pc:sldMkLst>
          <pc:docMk/>
          <pc:sldMk cId="512723185" sldId="664"/>
        </pc:sldMkLst>
      </pc:sldChg>
      <pc:sldChg chg="del">
        <pc:chgData name="MANUEL ALBERTO GUEVARA  NAJARRO" userId="dc0839a7-ef25-445d-88fe-29223dfab4a5" providerId="ADAL" clId="{AAA2C151-2292-4488-865B-5027AEB9D1EE}" dt="2021-07-07T20:06:44.862" v="114" actId="47"/>
        <pc:sldMkLst>
          <pc:docMk/>
          <pc:sldMk cId="476356547" sldId="665"/>
        </pc:sldMkLst>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MANUEL ALBERTO GUEVARA  NAJARRO" userId="dc0839a7-ef25-445d-88fe-29223dfab4a5" providerId="ADAL" clId="{5109A622-0B6F-4C6B-9FD7-82AAD568679F}"/>
    <pc:docChg chg="undo custSel addSld delSld modSld">
      <pc:chgData name="MANUEL ALBERTO GUEVARA  NAJARRO" userId="dc0839a7-ef25-445d-88fe-29223dfab4a5" providerId="ADAL" clId="{5109A622-0B6F-4C6B-9FD7-82AAD568679F}" dt="2021-07-02T01:06:35.709" v="920" actId="20577"/>
      <pc:docMkLst>
        <pc:docMk/>
      </pc:docMkLst>
      <pc:sldChg chg="modSp mod">
        <pc:chgData name="MANUEL ALBERTO GUEVARA  NAJARRO" userId="dc0839a7-ef25-445d-88fe-29223dfab4a5" providerId="ADAL" clId="{5109A622-0B6F-4C6B-9FD7-82AAD568679F}" dt="2021-07-01T23:06:23.093" v="4" actId="20577"/>
        <pc:sldMkLst>
          <pc:docMk/>
          <pc:sldMk cId="2866921917" sldId="563"/>
        </pc:sldMkLst>
        <pc:spChg chg="mod">
          <ac:chgData name="MANUEL ALBERTO GUEVARA  NAJARRO" userId="dc0839a7-ef25-445d-88fe-29223dfab4a5" providerId="ADAL" clId="{5109A622-0B6F-4C6B-9FD7-82AAD568679F}" dt="2021-07-01T23:06:23.093" v="4" actId="20577"/>
          <ac:spMkLst>
            <pc:docMk/>
            <pc:sldMk cId="2866921917" sldId="563"/>
            <ac:spMk id="2" creationId="{7273257F-D179-0F4C-B01F-BB2035DAEC54}"/>
          </ac:spMkLst>
        </pc:spChg>
      </pc:sldChg>
      <pc:sldChg chg="modSp mod">
        <pc:chgData name="MANUEL ALBERTO GUEVARA  NAJARRO" userId="dc0839a7-ef25-445d-88fe-29223dfab4a5" providerId="ADAL" clId="{5109A622-0B6F-4C6B-9FD7-82AAD568679F}" dt="2021-07-01T23:39:49.781" v="129" actId="20577"/>
        <pc:sldMkLst>
          <pc:docMk/>
          <pc:sldMk cId="1026487" sldId="564"/>
        </pc:sldMkLst>
        <pc:spChg chg="mod">
          <ac:chgData name="MANUEL ALBERTO GUEVARA  NAJARRO" userId="dc0839a7-ef25-445d-88fe-29223dfab4a5" providerId="ADAL" clId="{5109A622-0B6F-4C6B-9FD7-82AAD568679F}" dt="2021-07-01T23:06:35.870" v="23" actId="20577"/>
          <ac:spMkLst>
            <pc:docMk/>
            <pc:sldMk cId="1026487" sldId="564"/>
            <ac:spMk id="2" creationId="{69470D82-C3C2-4243-B13D-0D81D2A1113E}"/>
          </ac:spMkLst>
        </pc:spChg>
        <pc:spChg chg="mod">
          <ac:chgData name="MANUEL ALBERTO GUEVARA  NAJARRO" userId="dc0839a7-ef25-445d-88fe-29223dfab4a5" providerId="ADAL" clId="{5109A622-0B6F-4C6B-9FD7-82AAD568679F}" dt="2021-07-01T23:39:49.781" v="129" actId="20577"/>
          <ac:spMkLst>
            <pc:docMk/>
            <pc:sldMk cId="1026487" sldId="564"/>
            <ac:spMk id="5" creationId="{079F80E9-C8D2-8B42-B481-B910D99A780C}"/>
          </ac:spMkLst>
        </pc:spChg>
      </pc:sldChg>
      <pc:sldChg chg="addSp">
        <pc:chgData name="MANUEL ALBERTO GUEVARA  NAJARRO" userId="dc0839a7-ef25-445d-88fe-29223dfab4a5" providerId="ADAL" clId="{5109A622-0B6F-4C6B-9FD7-82AAD568679F}" dt="2021-07-01T23:22:01.284" v="42"/>
        <pc:sldMkLst>
          <pc:docMk/>
          <pc:sldMk cId="507713633" sldId="632"/>
        </pc:sldMkLst>
        <pc:spChg chg="add">
          <ac:chgData name="MANUEL ALBERTO GUEVARA  NAJARRO" userId="dc0839a7-ef25-445d-88fe-29223dfab4a5" providerId="ADAL" clId="{5109A622-0B6F-4C6B-9FD7-82AAD568679F}" dt="2021-07-01T23:22:01.284" v="42"/>
          <ac:spMkLst>
            <pc:docMk/>
            <pc:sldMk cId="507713633" sldId="632"/>
            <ac:spMk id="2" creationId="{A617DD5D-20C8-411F-84FF-3BAEF32FDAC4}"/>
          </ac:spMkLst>
        </pc:spChg>
      </pc:sldChg>
      <pc:sldChg chg="addSp delSp modSp add del mod">
        <pc:chgData name="MANUEL ALBERTO GUEVARA  NAJARRO" userId="dc0839a7-ef25-445d-88fe-29223dfab4a5" providerId="ADAL" clId="{5109A622-0B6F-4C6B-9FD7-82AAD568679F}" dt="2021-07-02T00:12:40.174" v="369" actId="14100"/>
        <pc:sldMkLst>
          <pc:docMk/>
          <pc:sldMk cId="1889000168" sldId="632"/>
        </pc:sldMkLst>
        <pc:spChg chg="add del mod">
          <ac:chgData name="MANUEL ALBERTO GUEVARA  NAJARRO" userId="dc0839a7-ef25-445d-88fe-29223dfab4a5" providerId="ADAL" clId="{5109A622-0B6F-4C6B-9FD7-82AAD568679F}" dt="2021-07-02T00:12:39.607" v="368" actId="478"/>
          <ac:spMkLst>
            <pc:docMk/>
            <pc:sldMk cId="1889000168" sldId="632"/>
            <ac:spMk id="3" creationId="{5327DF32-D4F0-4BD6-8173-B6DEFE237903}"/>
          </ac:spMkLst>
        </pc:spChg>
        <pc:spChg chg="mod">
          <ac:chgData name="MANUEL ALBERTO GUEVARA  NAJARRO" userId="dc0839a7-ef25-445d-88fe-29223dfab4a5" providerId="ADAL" clId="{5109A622-0B6F-4C6B-9FD7-82AAD568679F}" dt="2021-07-01T23:20:12.833" v="38"/>
          <ac:spMkLst>
            <pc:docMk/>
            <pc:sldMk cId="1889000168" sldId="632"/>
            <ac:spMk id="5" creationId="{5ECE236A-6C3C-46E8-A81F-7846D7B4570C}"/>
          </ac:spMkLst>
        </pc:spChg>
        <pc:spChg chg="mod">
          <ac:chgData name="MANUEL ALBERTO GUEVARA  NAJARRO" userId="dc0839a7-ef25-445d-88fe-29223dfab4a5" providerId="ADAL" clId="{5109A622-0B6F-4C6B-9FD7-82AAD568679F}" dt="2021-07-02T00:12:40.174" v="369" actId="14100"/>
          <ac:spMkLst>
            <pc:docMk/>
            <pc:sldMk cId="1889000168" sldId="632"/>
            <ac:spMk id="6" creationId="{62B8E1A4-E755-4E07-B436-48B0481D7B00}"/>
          </ac:spMkLst>
        </pc:spChg>
        <pc:picChg chg="add del mod">
          <ac:chgData name="MANUEL ALBERTO GUEVARA  NAJARRO" userId="dc0839a7-ef25-445d-88fe-29223dfab4a5" providerId="ADAL" clId="{5109A622-0B6F-4C6B-9FD7-82AAD568679F}" dt="2021-07-02T00:12:39.607" v="368" actId="478"/>
          <ac:picMkLst>
            <pc:docMk/>
            <pc:sldMk cId="1889000168" sldId="632"/>
            <ac:picMk id="10" creationId="{F715C18E-F8C5-4C70-9752-8EDE5E424121}"/>
          </ac:picMkLst>
        </pc:picChg>
        <pc:picChg chg="mod">
          <ac:chgData name="MANUEL ALBERTO GUEVARA  NAJARRO" userId="dc0839a7-ef25-445d-88fe-29223dfab4a5" providerId="ADAL" clId="{5109A622-0B6F-4C6B-9FD7-82AAD568679F}" dt="2021-07-02T00:12:35.686" v="364" actId="1076"/>
          <ac:picMkLst>
            <pc:docMk/>
            <pc:sldMk cId="1889000168" sldId="632"/>
            <ac:picMk id="3074" creationId="{F623CA19-E0C7-4E49-B754-CA7B0B32E0B0}"/>
          </ac:picMkLst>
        </pc:picChg>
      </pc:sldChg>
      <pc:sldChg chg="addSp">
        <pc:chgData name="MANUEL ALBERTO GUEVARA  NAJARRO" userId="dc0839a7-ef25-445d-88fe-29223dfab4a5" providerId="ADAL" clId="{5109A622-0B6F-4C6B-9FD7-82AAD568679F}" dt="2021-07-02T00:12:09.358" v="339"/>
        <pc:sldMkLst>
          <pc:docMk/>
          <pc:sldMk cId="2175147670" sldId="632"/>
        </pc:sldMkLst>
        <pc:picChg chg="add">
          <ac:chgData name="MANUEL ALBERTO GUEVARA  NAJARRO" userId="dc0839a7-ef25-445d-88fe-29223dfab4a5" providerId="ADAL" clId="{5109A622-0B6F-4C6B-9FD7-82AAD568679F}" dt="2021-07-02T00:12:09.358" v="339"/>
          <ac:picMkLst>
            <pc:docMk/>
            <pc:sldMk cId="2175147670" sldId="632"/>
            <ac:picMk id="3074" creationId="{F623CA19-E0C7-4E49-B754-CA7B0B32E0B0}"/>
          </ac:picMkLst>
        </pc:picChg>
      </pc:sldChg>
      <pc:sldChg chg="del">
        <pc:chgData name="MANUEL ALBERTO GUEVARA  NAJARRO" userId="dc0839a7-ef25-445d-88fe-29223dfab4a5" providerId="ADAL" clId="{5109A622-0B6F-4C6B-9FD7-82AAD568679F}" dt="2021-07-01T23:22:21.389" v="49" actId="47"/>
        <pc:sldMkLst>
          <pc:docMk/>
          <pc:sldMk cId="3819631410" sldId="637"/>
        </pc:sldMkLst>
      </pc:sldChg>
      <pc:sldChg chg="del">
        <pc:chgData name="MANUEL ALBERTO GUEVARA  NAJARRO" userId="dc0839a7-ef25-445d-88fe-29223dfab4a5" providerId="ADAL" clId="{5109A622-0B6F-4C6B-9FD7-82AAD568679F}" dt="2021-07-01T23:22:21.389" v="49" actId="47"/>
        <pc:sldMkLst>
          <pc:docMk/>
          <pc:sldMk cId="116741518" sldId="638"/>
        </pc:sldMkLst>
      </pc:sldChg>
      <pc:sldChg chg="del">
        <pc:chgData name="MANUEL ALBERTO GUEVARA  NAJARRO" userId="dc0839a7-ef25-445d-88fe-29223dfab4a5" providerId="ADAL" clId="{5109A622-0B6F-4C6B-9FD7-82AAD568679F}" dt="2021-07-01T23:22:21.389" v="49" actId="47"/>
        <pc:sldMkLst>
          <pc:docMk/>
          <pc:sldMk cId="158475941" sldId="641"/>
        </pc:sldMkLst>
      </pc:sldChg>
      <pc:sldChg chg="del">
        <pc:chgData name="MANUEL ALBERTO GUEVARA  NAJARRO" userId="dc0839a7-ef25-445d-88fe-29223dfab4a5" providerId="ADAL" clId="{5109A622-0B6F-4C6B-9FD7-82AAD568679F}" dt="2021-07-01T23:22:21.389" v="49" actId="47"/>
        <pc:sldMkLst>
          <pc:docMk/>
          <pc:sldMk cId="109976369" sldId="642"/>
        </pc:sldMkLst>
      </pc:sldChg>
      <pc:sldChg chg="del">
        <pc:chgData name="MANUEL ALBERTO GUEVARA  NAJARRO" userId="dc0839a7-ef25-445d-88fe-29223dfab4a5" providerId="ADAL" clId="{5109A622-0B6F-4C6B-9FD7-82AAD568679F}" dt="2021-07-01T23:22:21.389" v="49" actId="47"/>
        <pc:sldMkLst>
          <pc:docMk/>
          <pc:sldMk cId="827917337" sldId="643"/>
        </pc:sldMkLst>
      </pc:sldChg>
      <pc:sldChg chg="del">
        <pc:chgData name="MANUEL ALBERTO GUEVARA  NAJARRO" userId="dc0839a7-ef25-445d-88fe-29223dfab4a5" providerId="ADAL" clId="{5109A622-0B6F-4C6B-9FD7-82AAD568679F}" dt="2021-07-01T23:22:21.389" v="49" actId="47"/>
        <pc:sldMkLst>
          <pc:docMk/>
          <pc:sldMk cId="3168800321" sldId="644"/>
        </pc:sldMkLst>
      </pc:sldChg>
      <pc:sldChg chg="del">
        <pc:chgData name="MANUEL ALBERTO GUEVARA  NAJARRO" userId="dc0839a7-ef25-445d-88fe-29223dfab4a5" providerId="ADAL" clId="{5109A622-0B6F-4C6B-9FD7-82AAD568679F}" dt="2021-07-01T23:22:21.389" v="49" actId="47"/>
        <pc:sldMkLst>
          <pc:docMk/>
          <pc:sldMk cId="231635580" sldId="645"/>
        </pc:sldMkLst>
      </pc:sldChg>
      <pc:sldChg chg="del">
        <pc:chgData name="MANUEL ALBERTO GUEVARA  NAJARRO" userId="dc0839a7-ef25-445d-88fe-29223dfab4a5" providerId="ADAL" clId="{5109A622-0B6F-4C6B-9FD7-82AAD568679F}" dt="2021-07-01T23:22:21.389" v="49" actId="47"/>
        <pc:sldMkLst>
          <pc:docMk/>
          <pc:sldMk cId="2426902980" sldId="646"/>
        </pc:sldMkLst>
      </pc:sldChg>
      <pc:sldChg chg="del">
        <pc:chgData name="MANUEL ALBERTO GUEVARA  NAJARRO" userId="dc0839a7-ef25-445d-88fe-29223dfab4a5" providerId="ADAL" clId="{5109A622-0B6F-4C6B-9FD7-82AAD568679F}" dt="2021-07-01T23:22:21.389" v="49" actId="47"/>
        <pc:sldMkLst>
          <pc:docMk/>
          <pc:sldMk cId="3173652595" sldId="647"/>
        </pc:sldMkLst>
      </pc:sldChg>
      <pc:sldChg chg="del">
        <pc:chgData name="MANUEL ALBERTO GUEVARA  NAJARRO" userId="dc0839a7-ef25-445d-88fe-29223dfab4a5" providerId="ADAL" clId="{5109A622-0B6F-4C6B-9FD7-82AAD568679F}" dt="2021-07-01T23:22:21.389" v="49" actId="47"/>
        <pc:sldMkLst>
          <pc:docMk/>
          <pc:sldMk cId="144757110" sldId="648"/>
        </pc:sldMkLst>
      </pc:sldChg>
      <pc:sldChg chg="modSp mod">
        <pc:chgData name="MANUEL ALBERTO GUEVARA  NAJARRO" userId="dc0839a7-ef25-445d-88fe-29223dfab4a5" providerId="ADAL" clId="{5109A622-0B6F-4C6B-9FD7-82AAD568679F}" dt="2021-07-02T01:06:35.709" v="920" actId="20577"/>
        <pc:sldMkLst>
          <pc:docMk/>
          <pc:sldMk cId="1885386360" sldId="649"/>
        </pc:sldMkLst>
        <pc:spChg chg="mod">
          <ac:chgData name="MANUEL ALBERTO GUEVARA  NAJARRO" userId="dc0839a7-ef25-445d-88fe-29223dfab4a5" providerId="ADAL" clId="{5109A622-0B6F-4C6B-9FD7-82AAD568679F}" dt="2021-07-02T01:05:35.469" v="816" actId="20577"/>
          <ac:spMkLst>
            <pc:docMk/>
            <pc:sldMk cId="1885386360" sldId="649"/>
            <ac:spMk id="5" creationId="{0D497FD1-F251-4123-B113-B761D42AE3D3}"/>
          </ac:spMkLst>
        </pc:spChg>
        <pc:spChg chg="mod">
          <ac:chgData name="MANUEL ALBERTO GUEVARA  NAJARRO" userId="dc0839a7-ef25-445d-88fe-29223dfab4a5" providerId="ADAL" clId="{5109A622-0B6F-4C6B-9FD7-82AAD568679F}" dt="2021-07-02T01:06:26.220" v="918" actId="20577"/>
          <ac:spMkLst>
            <pc:docMk/>
            <pc:sldMk cId="1885386360" sldId="649"/>
            <ac:spMk id="7" creationId="{1324D68F-ACA4-42AD-B878-BD975A546207}"/>
          </ac:spMkLst>
        </pc:spChg>
        <pc:spChg chg="mod">
          <ac:chgData name="MANUEL ALBERTO GUEVARA  NAJARRO" userId="dc0839a7-ef25-445d-88fe-29223dfab4a5" providerId="ADAL" clId="{5109A622-0B6F-4C6B-9FD7-82AAD568679F}" dt="2021-07-02T01:06:35.709" v="920" actId="20577"/>
          <ac:spMkLst>
            <pc:docMk/>
            <pc:sldMk cId="1885386360" sldId="649"/>
            <ac:spMk id="8" creationId="{4F61E297-E23E-4488-8A27-780E402D50D3}"/>
          </ac:spMkLst>
        </pc:spChg>
      </pc:sldChg>
      <pc:sldChg chg="addSp delSp modSp new mod modAnim">
        <pc:chgData name="MANUEL ALBERTO GUEVARA  NAJARRO" userId="dc0839a7-ef25-445d-88fe-29223dfab4a5" providerId="ADAL" clId="{5109A622-0B6F-4C6B-9FD7-82AAD568679F}" dt="2021-07-01T23:27:40.859" v="96" actId="14100"/>
        <pc:sldMkLst>
          <pc:docMk/>
          <pc:sldMk cId="1706553763" sldId="650"/>
        </pc:sldMkLst>
        <pc:spChg chg="del">
          <ac:chgData name="MANUEL ALBERTO GUEVARA  NAJARRO" userId="dc0839a7-ef25-445d-88fe-29223dfab4a5" providerId="ADAL" clId="{5109A622-0B6F-4C6B-9FD7-82AAD568679F}" dt="2021-07-01T23:22:44.126" v="51" actId="478"/>
          <ac:spMkLst>
            <pc:docMk/>
            <pc:sldMk cId="1706553763" sldId="650"/>
            <ac:spMk id="2" creationId="{FEBC6009-29AD-4BA2-8B5A-C9D98AD8EE4C}"/>
          </ac:spMkLst>
        </pc:spChg>
        <pc:spChg chg="del">
          <ac:chgData name="MANUEL ALBERTO GUEVARA  NAJARRO" userId="dc0839a7-ef25-445d-88fe-29223dfab4a5" providerId="ADAL" clId="{5109A622-0B6F-4C6B-9FD7-82AAD568679F}" dt="2021-07-01T23:22:44.126" v="51" actId="478"/>
          <ac:spMkLst>
            <pc:docMk/>
            <pc:sldMk cId="1706553763" sldId="650"/>
            <ac:spMk id="3" creationId="{5B95FF72-D8B2-4C42-BFA1-3E856E352187}"/>
          </ac:spMkLst>
        </pc:spChg>
        <pc:spChg chg="del">
          <ac:chgData name="MANUEL ALBERTO GUEVARA  NAJARRO" userId="dc0839a7-ef25-445d-88fe-29223dfab4a5" providerId="ADAL" clId="{5109A622-0B6F-4C6B-9FD7-82AAD568679F}" dt="2021-07-01T23:22:44.126" v="51" actId="478"/>
          <ac:spMkLst>
            <pc:docMk/>
            <pc:sldMk cId="1706553763" sldId="650"/>
            <ac:spMk id="4" creationId="{6397B4E1-E669-4FF9-974C-97FD41712ACB}"/>
          </ac:spMkLst>
        </pc:spChg>
        <pc:spChg chg="mod">
          <ac:chgData name="MANUEL ALBERTO GUEVARA  NAJARRO" userId="dc0839a7-ef25-445d-88fe-29223dfab4a5" providerId="ADAL" clId="{5109A622-0B6F-4C6B-9FD7-82AAD568679F}" dt="2021-07-01T23:27:34.765" v="95" actId="20577"/>
          <ac:spMkLst>
            <pc:docMk/>
            <pc:sldMk cId="1706553763" sldId="650"/>
            <ac:spMk id="5" creationId="{61A21815-87F8-4FCA-B51D-D1EA827A5920}"/>
          </ac:spMkLst>
        </pc:spChg>
        <pc:picChg chg="add mod">
          <ac:chgData name="MANUEL ALBERTO GUEVARA  NAJARRO" userId="dc0839a7-ef25-445d-88fe-29223dfab4a5" providerId="ADAL" clId="{5109A622-0B6F-4C6B-9FD7-82AAD568679F}" dt="2021-07-01T23:27:40.859" v="96" actId="14100"/>
          <ac:picMkLst>
            <pc:docMk/>
            <pc:sldMk cId="1706553763" sldId="650"/>
            <ac:picMk id="6" creationId="{387FBF13-8BD3-4D96-AB95-039508190982}"/>
          </ac:picMkLst>
        </pc:picChg>
      </pc:sldChg>
      <pc:sldChg chg="addSp delSp modSp add mod">
        <pc:chgData name="MANUEL ALBERTO GUEVARA  NAJARRO" userId="dc0839a7-ef25-445d-88fe-29223dfab4a5" providerId="ADAL" clId="{5109A622-0B6F-4C6B-9FD7-82AAD568679F}" dt="2021-07-02T00:16:32.797" v="572" actId="1035"/>
        <pc:sldMkLst>
          <pc:docMk/>
          <pc:sldMk cId="3207259026" sldId="651"/>
        </pc:sldMkLst>
        <pc:spChg chg="add mod">
          <ac:chgData name="MANUEL ALBERTO GUEVARA  NAJARRO" userId="dc0839a7-ef25-445d-88fe-29223dfab4a5" providerId="ADAL" clId="{5109A622-0B6F-4C6B-9FD7-82AAD568679F}" dt="2021-07-02T00:16:32.797" v="572" actId="1035"/>
          <ac:spMkLst>
            <pc:docMk/>
            <pc:sldMk cId="3207259026" sldId="651"/>
            <ac:spMk id="2" creationId="{83F3B01C-7389-4250-8029-CA15727038E3}"/>
          </ac:spMkLst>
        </pc:spChg>
        <pc:spChg chg="mod">
          <ac:chgData name="MANUEL ALBERTO GUEVARA  NAJARRO" userId="dc0839a7-ef25-445d-88fe-29223dfab4a5" providerId="ADAL" clId="{5109A622-0B6F-4C6B-9FD7-82AAD568679F}" dt="2021-07-01T23:43:14.214" v="133" actId="6549"/>
          <ac:spMkLst>
            <pc:docMk/>
            <pc:sldMk cId="3207259026" sldId="651"/>
            <ac:spMk id="5" creationId="{5ECE236A-6C3C-46E8-A81F-7846D7B4570C}"/>
          </ac:spMkLst>
        </pc:spChg>
        <pc:spChg chg="mod">
          <ac:chgData name="MANUEL ALBERTO GUEVARA  NAJARRO" userId="dc0839a7-ef25-445d-88fe-29223dfab4a5" providerId="ADAL" clId="{5109A622-0B6F-4C6B-9FD7-82AAD568679F}" dt="2021-07-02T00:16:15.773" v="548" actId="6549"/>
          <ac:spMkLst>
            <pc:docMk/>
            <pc:sldMk cId="3207259026" sldId="651"/>
            <ac:spMk id="6" creationId="{62B8E1A4-E755-4E07-B436-48B0481D7B00}"/>
          </ac:spMkLst>
        </pc:spChg>
        <pc:spChg chg="add mod">
          <ac:chgData name="MANUEL ALBERTO GUEVARA  NAJARRO" userId="dc0839a7-ef25-445d-88fe-29223dfab4a5" providerId="ADAL" clId="{5109A622-0B6F-4C6B-9FD7-82AAD568679F}" dt="2021-07-02T00:16:32.797" v="572" actId="1035"/>
          <ac:spMkLst>
            <pc:docMk/>
            <pc:sldMk cId="3207259026" sldId="651"/>
            <ac:spMk id="7" creationId="{4219E688-D86E-4CF7-9D0B-9B9F0BA12FCD}"/>
          </ac:spMkLst>
        </pc:spChg>
        <pc:spChg chg="add mod">
          <ac:chgData name="MANUEL ALBERTO GUEVARA  NAJARRO" userId="dc0839a7-ef25-445d-88fe-29223dfab4a5" providerId="ADAL" clId="{5109A622-0B6F-4C6B-9FD7-82AAD568679F}" dt="2021-07-02T00:16:32.797" v="572" actId="1035"/>
          <ac:spMkLst>
            <pc:docMk/>
            <pc:sldMk cId="3207259026" sldId="651"/>
            <ac:spMk id="9" creationId="{77CE3E1C-7E77-4133-9ADD-5E32136960A7}"/>
          </ac:spMkLst>
        </pc:spChg>
        <pc:spChg chg="add mod">
          <ac:chgData name="MANUEL ALBERTO GUEVARA  NAJARRO" userId="dc0839a7-ef25-445d-88fe-29223dfab4a5" providerId="ADAL" clId="{5109A622-0B6F-4C6B-9FD7-82AAD568679F}" dt="2021-07-02T00:16:32.797" v="572" actId="1035"/>
          <ac:spMkLst>
            <pc:docMk/>
            <pc:sldMk cId="3207259026" sldId="651"/>
            <ac:spMk id="11" creationId="{1EC276E7-162B-49E2-8AED-E321D0C272F2}"/>
          </ac:spMkLst>
        </pc:spChg>
        <pc:picChg chg="add del">
          <ac:chgData name="MANUEL ALBERTO GUEVARA  NAJARRO" userId="dc0839a7-ef25-445d-88fe-29223dfab4a5" providerId="ADAL" clId="{5109A622-0B6F-4C6B-9FD7-82AAD568679F}" dt="2021-07-02T00:02:57.175" v="280" actId="22"/>
          <ac:picMkLst>
            <pc:docMk/>
            <pc:sldMk cId="3207259026" sldId="651"/>
            <ac:picMk id="4" creationId="{B5AB8547-4D47-4505-AEB8-3009DD6166D6}"/>
          </ac:picMkLst>
        </pc:picChg>
        <pc:picChg chg="mod">
          <ac:chgData name="MANUEL ALBERTO GUEVARA  NAJARRO" userId="dc0839a7-ef25-445d-88fe-29223dfab4a5" providerId="ADAL" clId="{5109A622-0B6F-4C6B-9FD7-82AAD568679F}" dt="2021-07-02T00:13:47.873" v="528" actId="14100"/>
          <ac:picMkLst>
            <pc:docMk/>
            <pc:sldMk cId="3207259026" sldId="651"/>
            <ac:picMk id="10" creationId="{F715C18E-F8C5-4C70-9752-8EDE5E424121}"/>
          </ac:picMkLst>
        </pc:picChg>
      </pc:sldChg>
      <pc:sldChg chg="new del">
        <pc:chgData name="MANUEL ALBERTO GUEVARA  NAJARRO" userId="dc0839a7-ef25-445d-88fe-29223dfab4a5" providerId="ADAL" clId="{5109A622-0B6F-4C6B-9FD7-82AAD568679F}" dt="2021-07-01T23:43:11.427" v="131" actId="680"/>
        <pc:sldMkLst>
          <pc:docMk/>
          <pc:sldMk cId="748246070" sldId="652"/>
        </pc:sldMkLst>
      </pc:sldChg>
      <pc:sldChg chg="addSp">
        <pc:chgData name="MANUEL ALBERTO GUEVARA  NAJARRO" userId="dc0839a7-ef25-445d-88fe-29223dfab4a5" providerId="ADAL" clId="{5109A622-0B6F-4C6B-9FD7-82AAD568679F}" dt="2021-07-02T00:09:28.297" v="314"/>
        <pc:sldMkLst>
          <pc:docMk/>
          <pc:sldMk cId="2559495330" sldId="652"/>
        </pc:sldMkLst>
        <pc:picChg chg="add">
          <ac:chgData name="MANUEL ALBERTO GUEVARA  NAJARRO" userId="dc0839a7-ef25-445d-88fe-29223dfab4a5" providerId="ADAL" clId="{5109A622-0B6F-4C6B-9FD7-82AAD568679F}" dt="2021-07-02T00:09:28.297" v="314"/>
          <ac:picMkLst>
            <pc:docMk/>
            <pc:sldMk cId="2559495330"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17:34.733" v="576" actId="1036"/>
        <pc:sldMkLst>
          <pc:docMk/>
          <pc:sldMk cId="4153604534" sldId="652"/>
        </pc:sldMkLst>
        <pc:spChg chg="del">
          <ac:chgData name="MANUEL ALBERTO GUEVARA  NAJARRO" userId="dc0839a7-ef25-445d-88fe-29223dfab4a5" providerId="ADAL" clId="{5109A622-0B6F-4C6B-9FD7-82AAD568679F}" dt="2021-07-02T00:04:00.365" v="300" actId="478"/>
          <ac:spMkLst>
            <pc:docMk/>
            <pc:sldMk cId="4153604534" sldId="652"/>
            <ac:spMk id="2" creationId="{83F3B01C-7389-4250-8029-CA15727038E3}"/>
          </ac:spMkLst>
        </pc:spChg>
        <pc:spChg chg="add del mod">
          <ac:chgData name="MANUEL ALBERTO GUEVARA  NAJARRO" userId="dc0839a7-ef25-445d-88fe-29223dfab4a5" providerId="ADAL" clId="{5109A622-0B6F-4C6B-9FD7-82AAD568679F}" dt="2021-07-02T00:09:18.580" v="312" actId="478"/>
          <ac:spMkLst>
            <pc:docMk/>
            <pc:sldMk cId="4153604534" sldId="652"/>
            <ac:spMk id="4" creationId="{7BAC8C3B-17E1-44E4-914A-8171AE7A5369}"/>
          </ac:spMkLst>
        </pc:spChg>
        <pc:spChg chg="mod">
          <ac:chgData name="MANUEL ALBERTO GUEVARA  NAJARRO" userId="dc0839a7-ef25-445d-88fe-29223dfab4a5" providerId="ADAL" clId="{5109A622-0B6F-4C6B-9FD7-82AAD568679F}" dt="2021-07-02T00:03:20.365" v="299" actId="20577"/>
          <ac:spMkLst>
            <pc:docMk/>
            <pc:sldMk cId="4153604534" sldId="652"/>
            <ac:spMk id="5" creationId="{5ECE236A-6C3C-46E8-A81F-7846D7B4570C}"/>
          </ac:spMkLst>
        </pc:spChg>
        <pc:spChg chg="mod">
          <ac:chgData name="MANUEL ALBERTO GUEVARA  NAJARRO" userId="dc0839a7-ef25-445d-88fe-29223dfab4a5" providerId="ADAL" clId="{5109A622-0B6F-4C6B-9FD7-82AAD568679F}" dt="2021-07-02T00:17:34.733" v="576" actId="1036"/>
          <ac:spMkLst>
            <pc:docMk/>
            <pc:sldMk cId="4153604534" sldId="652"/>
            <ac:spMk id="6" creationId="{62B8E1A4-E755-4E07-B436-48B0481D7B00}"/>
          </ac:spMkLst>
        </pc:spChg>
        <pc:spChg chg="del">
          <ac:chgData name="MANUEL ALBERTO GUEVARA  NAJARRO" userId="dc0839a7-ef25-445d-88fe-29223dfab4a5" providerId="ADAL" clId="{5109A622-0B6F-4C6B-9FD7-82AAD568679F}" dt="2021-07-02T00:04:00.365" v="300" actId="478"/>
          <ac:spMkLst>
            <pc:docMk/>
            <pc:sldMk cId="4153604534" sldId="652"/>
            <ac:spMk id="7" creationId="{4219E688-D86E-4CF7-9D0B-9B9F0BA12FCD}"/>
          </ac:spMkLst>
        </pc:spChg>
        <pc:spChg chg="del">
          <ac:chgData name="MANUEL ALBERTO GUEVARA  NAJARRO" userId="dc0839a7-ef25-445d-88fe-29223dfab4a5" providerId="ADAL" clId="{5109A622-0B6F-4C6B-9FD7-82AAD568679F}" dt="2021-07-02T00:04:00.365" v="300" actId="478"/>
          <ac:spMkLst>
            <pc:docMk/>
            <pc:sldMk cId="4153604534" sldId="652"/>
            <ac:spMk id="9" creationId="{77CE3E1C-7E77-4133-9ADD-5E32136960A7}"/>
          </ac:spMkLst>
        </pc:spChg>
        <pc:spChg chg="del">
          <ac:chgData name="MANUEL ALBERTO GUEVARA  NAJARRO" userId="dc0839a7-ef25-445d-88fe-29223dfab4a5" providerId="ADAL" clId="{5109A622-0B6F-4C6B-9FD7-82AAD568679F}" dt="2021-07-02T00:04:00.365" v="300" actId="478"/>
          <ac:spMkLst>
            <pc:docMk/>
            <pc:sldMk cId="4153604534" sldId="652"/>
            <ac:spMk id="11" creationId="{1EC276E7-162B-49E2-8AED-E321D0C272F2}"/>
          </ac:spMkLst>
        </pc:spChg>
        <pc:picChg chg="del mod">
          <ac:chgData name="MANUEL ALBERTO GUEVARA  NAJARRO" userId="dc0839a7-ef25-445d-88fe-29223dfab4a5" providerId="ADAL" clId="{5109A622-0B6F-4C6B-9FD7-82AAD568679F}" dt="2021-07-02T00:09:17.447" v="311" actId="478"/>
          <ac:picMkLst>
            <pc:docMk/>
            <pc:sldMk cId="4153604534" sldId="652"/>
            <ac:picMk id="10" creationId="{F715C18E-F8C5-4C70-9752-8EDE5E424121}"/>
          </ac:picMkLst>
        </pc:picChg>
        <pc:picChg chg="mod">
          <ac:chgData name="MANUEL ALBERTO GUEVARA  NAJARRO" userId="dc0839a7-ef25-445d-88fe-29223dfab4a5" providerId="ADAL" clId="{5109A622-0B6F-4C6B-9FD7-82AAD568679F}" dt="2021-07-02T00:09:52.555" v="331" actId="1035"/>
          <ac:picMkLst>
            <pc:docMk/>
            <pc:sldMk cId="4153604534"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56:09.652" v="666" actId="1076"/>
        <pc:sldMkLst>
          <pc:docMk/>
          <pc:sldMk cId="146213428" sldId="653"/>
        </pc:sldMkLst>
        <pc:spChg chg="add del mod">
          <ac:chgData name="MANUEL ALBERTO GUEVARA  NAJARRO" userId="dc0839a7-ef25-445d-88fe-29223dfab4a5" providerId="ADAL" clId="{5109A622-0B6F-4C6B-9FD7-82AAD568679F}" dt="2021-07-02T00:53:16.972" v="615" actId="478"/>
          <ac:spMkLst>
            <pc:docMk/>
            <pc:sldMk cId="146213428" sldId="653"/>
            <ac:spMk id="3" creationId="{C642C4E6-D1F0-4FE0-A9E6-FD3A137C5859}"/>
          </ac:spMkLst>
        </pc:spChg>
        <pc:spChg chg="mod">
          <ac:chgData name="MANUEL ALBERTO GUEVARA  NAJARRO" userId="dc0839a7-ef25-445d-88fe-29223dfab4a5" providerId="ADAL" clId="{5109A622-0B6F-4C6B-9FD7-82AAD568679F}" dt="2021-07-02T00:54:05.049" v="657" actId="27636"/>
          <ac:spMkLst>
            <pc:docMk/>
            <pc:sldMk cId="146213428" sldId="653"/>
            <ac:spMk id="5" creationId="{5ECE236A-6C3C-46E8-A81F-7846D7B4570C}"/>
          </ac:spMkLst>
        </pc:spChg>
        <pc:spChg chg="del mod">
          <ac:chgData name="MANUEL ALBERTO GUEVARA  NAJARRO" userId="dc0839a7-ef25-445d-88fe-29223dfab4a5" providerId="ADAL" clId="{5109A622-0B6F-4C6B-9FD7-82AAD568679F}" dt="2021-07-02T00:53:15.447" v="614" actId="478"/>
          <ac:spMkLst>
            <pc:docMk/>
            <pc:sldMk cId="146213428" sldId="653"/>
            <ac:spMk id="6" creationId="{62B8E1A4-E755-4E07-B436-48B0481D7B00}"/>
          </ac:spMkLst>
        </pc:spChg>
        <pc:spChg chg="add mod">
          <ac:chgData name="MANUEL ALBERTO GUEVARA  NAJARRO" userId="dc0839a7-ef25-445d-88fe-29223dfab4a5" providerId="ADAL" clId="{5109A622-0B6F-4C6B-9FD7-82AAD568679F}" dt="2021-07-02T00:56:07.955" v="665" actId="14100"/>
          <ac:spMkLst>
            <pc:docMk/>
            <pc:sldMk cId="146213428" sldId="653"/>
            <ac:spMk id="9" creationId="{4715CD24-81A7-49FA-87AA-306A0B0CFFA1}"/>
          </ac:spMkLst>
        </pc:spChg>
        <pc:picChg chg="del">
          <ac:chgData name="MANUEL ALBERTO GUEVARA  NAJARRO" userId="dc0839a7-ef25-445d-88fe-29223dfab4a5" providerId="ADAL" clId="{5109A622-0B6F-4C6B-9FD7-82AAD568679F}" dt="2021-07-02T00:18:19.963" v="606" actId="478"/>
          <ac:picMkLst>
            <pc:docMk/>
            <pc:sldMk cId="146213428" sldId="653"/>
            <ac:picMk id="2050" creationId="{F0FC8B4C-B66D-4508-811E-4FA5944C97A8}"/>
          </ac:picMkLst>
        </pc:picChg>
        <pc:picChg chg="mod">
          <ac:chgData name="MANUEL ALBERTO GUEVARA  NAJARRO" userId="dc0839a7-ef25-445d-88fe-29223dfab4a5" providerId="ADAL" clId="{5109A622-0B6F-4C6B-9FD7-82AAD568679F}" dt="2021-07-02T00:56:09.652" v="666" actId="1076"/>
          <ac:picMkLst>
            <pc:docMk/>
            <pc:sldMk cId="146213428" sldId="653"/>
            <ac:picMk id="4098" creationId="{AC8C6961-63D3-41D2-877A-30F6907F1CF7}"/>
          </ac:picMkLst>
        </pc:picChg>
      </pc:sldChg>
      <pc:sldChg chg="addSp">
        <pc:chgData name="MANUEL ALBERTO GUEVARA  NAJARRO" userId="dc0839a7-ef25-445d-88fe-29223dfab4a5" providerId="ADAL" clId="{5109A622-0B6F-4C6B-9FD7-82AAD568679F}" dt="2021-07-02T00:18:29.872" v="608"/>
        <pc:sldMkLst>
          <pc:docMk/>
          <pc:sldMk cId="1646606700" sldId="653"/>
        </pc:sldMkLst>
        <pc:picChg chg="add">
          <ac:chgData name="MANUEL ALBERTO GUEVARA  NAJARRO" userId="dc0839a7-ef25-445d-88fe-29223dfab4a5" providerId="ADAL" clId="{5109A622-0B6F-4C6B-9FD7-82AAD568679F}" dt="2021-07-02T00:18:29.872" v="608"/>
          <ac:picMkLst>
            <pc:docMk/>
            <pc:sldMk cId="1646606700" sldId="653"/>
            <ac:picMk id="4098" creationId="{AC8C6961-63D3-41D2-877A-30F6907F1CF7}"/>
          </ac:picMkLst>
        </pc:picChg>
      </pc:sldChg>
      <pc:sldChg chg="addSp delSp modSp new mod">
        <pc:chgData name="MANUEL ALBERTO GUEVARA  NAJARRO" userId="dc0839a7-ef25-445d-88fe-29223dfab4a5" providerId="ADAL" clId="{5109A622-0B6F-4C6B-9FD7-82AAD568679F}" dt="2021-07-02T00:59:42.394" v="688" actId="14100"/>
        <pc:sldMkLst>
          <pc:docMk/>
          <pc:sldMk cId="2993899465" sldId="654"/>
        </pc:sldMkLst>
        <pc:spChg chg="mod">
          <ac:chgData name="MANUEL ALBERTO GUEVARA  NAJARRO" userId="dc0839a7-ef25-445d-88fe-29223dfab4a5" providerId="ADAL" clId="{5109A622-0B6F-4C6B-9FD7-82AAD568679F}" dt="2021-07-02T00:56:31.118" v="668"/>
          <ac:spMkLst>
            <pc:docMk/>
            <pc:sldMk cId="2993899465" sldId="654"/>
            <ac:spMk id="2" creationId="{0906808E-C398-456B-ADB7-D6835C9872C1}"/>
          </ac:spMkLst>
        </pc:spChg>
        <pc:spChg chg="mod">
          <ac:chgData name="MANUEL ALBERTO GUEVARA  NAJARRO" userId="dc0839a7-ef25-445d-88fe-29223dfab4a5" providerId="ADAL" clId="{5109A622-0B6F-4C6B-9FD7-82AAD568679F}" dt="2021-07-02T00:59:42.394" v="688" actId="14100"/>
          <ac:spMkLst>
            <pc:docMk/>
            <pc:sldMk cId="2993899465" sldId="654"/>
            <ac:spMk id="3" creationId="{6E3A96EB-30C7-417B-B5CB-D9FF91F2CCCB}"/>
          </ac:spMkLst>
        </pc:spChg>
        <pc:spChg chg="del">
          <ac:chgData name="MANUEL ALBERTO GUEVARA  NAJARRO" userId="dc0839a7-ef25-445d-88fe-29223dfab4a5" providerId="ADAL" clId="{5109A622-0B6F-4C6B-9FD7-82AAD568679F}" dt="2021-07-02T00:57:44.513" v="674" actId="22"/>
          <ac:spMkLst>
            <pc:docMk/>
            <pc:sldMk cId="2993899465" sldId="654"/>
            <ac:spMk id="4" creationId="{847A6E64-D11A-4D78-8EDB-C4241509064D}"/>
          </ac:spMkLst>
        </pc:spChg>
        <pc:spChg chg="mod">
          <ac:chgData name="MANUEL ALBERTO GUEVARA  NAJARRO" userId="dc0839a7-ef25-445d-88fe-29223dfab4a5" providerId="ADAL" clId="{5109A622-0B6F-4C6B-9FD7-82AAD568679F}" dt="2021-07-02T00:56:38.500" v="670" actId="20577"/>
          <ac:spMkLst>
            <pc:docMk/>
            <pc:sldMk cId="2993899465" sldId="654"/>
            <ac:spMk id="5" creationId="{88538054-4E0D-474B-8EB6-7A870370B431}"/>
          </ac:spMkLst>
        </pc:spChg>
        <pc:picChg chg="add mod ord modCrop">
          <ac:chgData name="MANUEL ALBERTO GUEVARA  NAJARRO" userId="dc0839a7-ef25-445d-88fe-29223dfab4a5" providerId="ADAL" clId="{5109A622-0B6F-4C6B-9FD7-82AAD568679F}" dt="2021-07-02T00:58:47.580" v="677" actId="732"/>
          <ac:picMkLst>
            <pc:docMk/>
            <pc:sldMk cId="2993899465" sldId="654"/>
            <ac:picMk id="7" creationId="{BD6FD100-0F97-489B-B153-71AEC25D735B}"/>
          </ac:picMkLst>
        </pc:picChg>
      </pc:sldChg>
      <pc:sldChg chg="modSp add mod">
        <pc:chgData name="MANUEL ALBERTO GUEVARA  NAJARRO" userId="dc0839a7-ef25-445d-88fe-29223dfab4a5" providerId="ADAL" clId="{5109A622-0B6F-4C6B-9FD7-82AAD568679F}" dt="2021-07-02T01:01:11.042" v="719" actId="14100"/>
        <pc:sldMkLst>
          <pc:docMk/>
          <pc:sldMk cId="662533347" sldId="655"/>
        </pc:sldMkLst>
        <pc:spChg chg="mod">
          <ac:chgData name="MANUEL ALBERTO GUEVARA  NAJARRO" userId="dc0839a7-ef25-445d-88fe-29223dfab4a5" providerId="ADAL" clId="{5109A622-0B6F-4C6B-9FD7-82AAD568679F}" dt="2021-07-02T01:00:38.055" v="717" actId="20577"/>
          <ac:spMkLst>
            <pc:docMk/>
            <pc:sldMk cId="662533347" sldId="655"/>
            <ac:spMk id="3" creationId="{6E3A96EB-30C7-417B-B5CB-D9FF91F2CCCB}"/>
          </ac:spMkLst>
        </pc:spChg>
        <pc:picChg chg="mod">
          <ac:chgData name="MANUEL ALBERTO GUEVARA  NAJARRO" userId="dc0839a7-ef25-445d-88fe-29223dfab4a5" providerId="ADAL" clId="{5109A622-0B6F-4C6B-9FD7-82AAD568679F}" dt="2021-07-02T01:01:11.042" v="719" actId="14100"/>
          <ac:picMkLst>
            <pc:docMk/>
            <pc:sldMk cId="662533347" sldId="655"/>
            <ac:picMk id="7" creationId="{BD6FD100-0F97-489B-B153-71AEC25D735B}"/>
          </ac:picMkLst>
        </pc:picChg>
      </pc:sldChg>
      <pc:sldChg chg="modSp add mod">
        <pc:chgData name="MANUEL ALBERTO GUEVARA  NAJARRO" userId="dc0839a7-ef25-445d-88fe-29223dfab4a5" providerId="ADAL" clId="{5109A622-0B6F-4C6B-9FD7-82AAD568679F}" dt="2021-07-02T01:02:35.028" v="750" actId="14100"/>
        <pc:sldMkLst>
          <pc:docMk/>
          <pc:sldMk cId="1074519838" sldId="656"/>
        </pc:sldMkLst>
        <pc:spChg chg="mod">
          <ac:chgData name="MANUEL ALBERTO GUEVARA  NAJARRO" userId="dc0839a7-ef25-445d-88fe-29223dfab4a5" providerId="ADAL" clId="{5109A622-0B6F-4C6B-9FD7-82AAD568679F}" dt="2021-07-02T01:02:35.028" v="750" actId="14100"/>
          <ac:spMkLst>
            <pc:docMk/>
            <pc:sldMk cId="1074519838" sldId="656"/>
            <ac:spMk id="3" creationId="{6E3A96EB-30C7-417B-B5CB-D9FF91F2CCCB}"/>
          </ac:spMkLst>
        </pc:spChg>
        <pc:picChg chg="mod ord modCrop">
          <ac:chgData name="MANUEL ALBERTO GUEVARA  NAJARRO" userId="dc0839a7-ef25-445d-88fe-29223dfab4a5" providerId="ADAL" clId="{5109A622-0B6F-4C6B-9FD7-82AAD568679F}" dt="2021-07-02T01:02:32.044" v="749" actId="732"/>
          <ac:picMkLst>
            <pc:docMk/>
            <pc:sldMk cId="1074519838" sldId="656"/>
            <ac:picMk id="7" creationId="{BD6FD100-0F97-489B-B153-71AEC25D735B}"/>
          </ac:picMkLst>
        </pc:picChg>
      </pc:sldChg>
      <pc:sldChg chg="addSp delSp modSp add mod">
        <pc:chgData name="MANUEL ALBERTO GUEVARA  NAJARRO" userId="dc0839a7-ef25-445d-88fe-29223dfab4a5" providerId="ADAL" clId="{5109A622-0B6F-4C6B-9FD7-82AAD568679F}" dt="2021-07-02T01:03:46.260" v="766" actId="732"/>
        <pc:sldMkLst>
          <pc:docMk/>
          <pc:sldMk cId="1259323514" sldId="657"/>
        </pc:sldMkLst>
        <pc:spChg chg="mod">
          <ac:chgData name="MANUEL ALBERTO GUEVARA  NAJARRO" userId="dc0839a7-ef25-445d-88fe-29223dfab4a5" providerId="ADAL" clId="{5109A622-0B6F-4C6B-9FD7-82AAD568679F}" dt="2021-07-02T01:03:14.107" v="761" actId="1037"/>
          <ac:spMkLst>
            <pc:docMk/>
            <pc:sldMk cId="1259323514" sldId="657"/>
            <ac:spMk id="3" creationId="{6E3A96EB-30C7-417B-B5CB-D9FF91F2CCCB}"/>
          </ac:spMkLst>
        </pc:spChg>
        <pc:picChg chg="add del">
          <ac:chgData name="MANUEL ALBERTO GUEVARA  NAJARRO" userId="dc0839a7-ef25-445d-88fe-29223dfab4a5" providerId="ADAL" clId="{5109A622-0B6F-4C6B-9FD7-82AAD568679F}" dt="2021-07-02T01:03:36.694" v="763" actId="22"/>
          <ac:picMkLst>
            <pc:docMk/>
            <pc:sldMk cId="1259323514" sldId="657"/>
            <ac:picMk id="6" creationId="{0962396A-7839-44FB-B4FD-99F630D8C2CE}"/>
          </ac:picMkLst>
        </pc:picChg>
        <pc:picChg chg="mod modCrop">
          <ac:chgData name="MANUEL ALBERTO GUEVARA  NAJARRO" userId="dc0839a7-ef25-445d-88fe-29223dfab4a5" providerId="ADAL" clId="{5109A622-0B6F-4C6B-9FD7-82AAD568679F}" dt="2021-07-02T01:03:46.260" v="766" actId="732"/>
          <ac:picMkLst>
            <pc:docMk/>
            <pc:sldMk cId="1259323514" sldId="657"/>
            <ac:picMk id="7" creationId="{BD6FD100-0F97-489B-B153-71AEC25D735B}"/>
          </ac:picMkLst>
        </pc:picChg>
      </pc:sldChg>
      <pc:sldChg chg="addSp delSp modSp add mod">
        <pc:chgData name="MANUEL ALBERTO GUEVARA  NAJARRO" userId="dc0839a7-ef25-445d-88fe-29223dfab4a5" providerId="ADAL" clId="{5109A622-0B6F-4C6B-9FD7-82AAD568679F}" dt="2021-07-02T01:05:18.015" v="805" actId="404"/>
        <pc:sldMkLst>
          <pc:docMk/>
          <pc:sldMk cId="2143908837" sldId="658"/>
        </pc:sldMkLst>
        <pc:spChg chg="mod">
          <ac:chgData name="MANUEL ALBERTO GUEVARA  NAJARRO" userId="dc0839a7-ef25-445d-88fe-29223dfab4a5" providerId="ADAL" clId="{5109A622-0B6F-4C6B-9FD7-82AAD568679F}" dt="2021-07-02T01:05:18.015" v="805" actId="404"/>
          <ac:spMkLst>
            <pc:docMk/>
            <pc:sldMk cId="2143908837" sldId="658"/>
            <ac:spMk id="3" creationId="{6E3A96EB-30C7-417B-B5CB-D9FF91F2CCCB}"/>
          </ac:spMkLst>
        </pc:spChg>
        <pc:spChg chg="add del mod">
          <ac:chgData name="MANUEL ALBERTO GUEVARA  NAJARRO" userId="dc0839a7-ef25-445d-88fe-29223dfab4a5" providerId="ADAL" clId="{5109A622-0B6F-4C6B-9FD7-82AAD568679F}" dt="2021-07-02T01:04:31.546" v="788" actId="22"/>
          <ac:spMkLst>
            <pc:docMk/>
            <pc:sldMk cId="2143908837" sldId="658"/>
            <ac:spMk id="6" creationId="{282FABE9-8241-494A-B119-1A41E5090E8F}"/>
          </ac:spMkLst>
        </pc:spChg>
        <pc:picChg chg="del mod">
          <ac:chgData name="MANUEL ALBERTO GUEVARA  NAJARRO" userId="dc0839a7-ef25-445d-88fe-29223dfab4a5" providerId="ADAL" clId="{5109A622-0B6F-4C6B-9FD7-82AAD568679F}" dt="2021-07-02T01:04:16.182" v="787" actId="478"/>
          <ac:picMkLst>
            <pc:docMk/>
            <pc:sldMk cId="2143908837" sldId="658"/>
            <ac:picMk id="7" creationId="{BD6FD100-0F97-489B-B153-71AEC25D735B}"/>
          </ac:picMkLst>
        </pc:picChg>
        <pc:picChg chg="add mod ord modCrop">
          <ac:chgData name="MANUEL ALBERTO GUEVARA  NAJARRO" userId="dc0839a7-ef25-445d-88fe-29223dfab4a5" providerId="ADAL" clId="{5109A622-0B6F-4C6B-9FD7-82AAD568679F}" dt="2021-07-02T01:04:32.188" v="789" actId="27614"/>
          <ac:picMkLst>
            <pc:docMk/>
            <pc:sldMk cId="2143908837" sldId="658"/>
            <ac:picMk id="9" creationId="{6BAAB5C9-AD27-43D2-9F89-E5A2C9365994}"/>
          </ac:picMkLst>
        </pc:picChg>
      </pc:sldChg>
    </pc:docChg>
  </pc:docChgLst>
  <pc:docChgLst>
    <pc:chgData name="MANUEL ALBERTO GUEVARA  NAJARRO" userId="dc0839a7-ef25-445d-88fe-29223dfab4a5" providerId="ADAL" clId="{4C63C856-FD7E-4C12-84D8-438F88955695}"/>
    <pc:docChg chg="undo redo custSel addSld delSld modSld sldOrd">
      <pc:chgData name="MANUEL ALBERTO GUEVARA  NAJARRO" userId="dc0839a7-ef25-445d-88fe-29223dfab4a5" providerId="ADAL" clId="{4C63C856-FD7E-4C12-84D8-438F88955695}" dt="2021-07-07T17:16:29.358" v="852" actId="14100"/>
      <pc:docMkLst>
        <pc:docMk/>
      </pc:docMkLst>
      <pc:sldChg chg="modSp mod">
        <pc:chgData name="MANUEL ALBERTO GUEVARA  NAJARRO" userId="dc0839a7-ef25-445d-88fe-29223dfab4a5" providerId="ADAL" clId="{4C63C856-FD7E-4C12-84D8-438F88955695}" dt="2021-07-07T13:19:16.491" v="13" actId="20577"/>
        <pc:sldMkLst>
          <pc:docMk/>
          <pc:sldMk cId="4227363741" sldId="260"/>
        </pc:sldMkLst>
        <pc:spChg chg="mod">
          <ac:chgData name="MANUEL ALBERTO GUEVARA  NAJARRO" userId="dc0839a7-ef25-445d-88fe-29223dfab4a5" providerId="ADAL" clId="{4C63C856-FD7E-4C12-84D8-438F88955695}" dt="2021-07-07T13:19:16.491" v="13" actId="20577"/>
          <ac:spMkLst>
            <pc:docMk/>
            <pc:sldMk cId="4227363741" sldId="260"/>
            <ac:spMk id="2" creationId="{51FB5928-6A9D-4A40-A59B-3E296900738E}"/>
          </ac:spMkLst>
        </pc:spChg>
      </pc:sldChg>
      <pc:sldChg chg="modSp mod">
        <pc:chgData name="MANUEL ALBERTO GUEVARA  NAJARRO" userId="dc0839a7-ef25-445d-88fe-29223dfab4a5" providerId="ADAL" clId="{4C63C856-FD7E-4C12-84D8-438F88955695}" dt="2021-07-07T13:19:58.619" v="20" actId="6549"/>
        <pc:sldMkLst>
          <pc:docMk/>
          <pc:sldMk cId="1026487" sldId="564"/>
        </pc:sldMkLst>
        <pc:spChg chg="mod">
          <ac:chgData name="MANUEL ALBERTO GUEVARA  NAJARRO" userId="dc0839a7-ef25-445d-88fe-29223dfab4a5" providerId="ADAL" clId="{4C63C856-FD7E-4C12-84D8-438F88955695}" dt="2021-07-07T13:19:58.619" v="20" actId="6549"/>
          <ac:spMkLst>
            <pc:docMk/>
            <pc:sldMk cId="1026487" sldId="564"/>
            <ac:spMk id="5" creationId="{079F80E9-C8D2-8B42-B481-B910D99A780C}"/>
          </ac:spMkLst>
        </pc:spChg>
      </pc:sldChg>
      <pc:sldChg chg="addSp modSp mod">
        <pc:chgData name="MANUEL ALBERTO GUEVARA  NAJARRO" userId="dc0839a7-ef25-445d-88fe-29223dfab4a5" providerId="ADAL" clId="{4C63C856-FD7E-4C12-84D8-438F88955695}" dt="2021-07-07T13:42:27.771" v="46" actId="404"/>
        <pc:sldMkLst>
          <pc:docMk/>
          <pc:sldMk cId="1889000168" sldId="632"/>
        </pc:sldMkLst>
        <pc:spChg chg="mod">
          <ac:chgData name="MANUEL ALBERTO GUEVARA  NAJARRO" userId="dc0839a7-ef25-445d-88fe-29223dfab4a5" providerId="ADAL" clId="{4C63C856-FD7E-4C12-84D8-438F88955695}" dt="2021-07-07T13:40:27.424" v="33" actId="113"/>
          <ac:spMkLst>
            <pc:docMk/>
            <pc:sldMk cId="1889000168" sldId="632"/>
            <ac:spMk id="6" creationId="{62B8E1A4-E755-4E07-B436-48B0481D7B00}"/>
          </ac:spMkLst>
        </pc:spChg>
        <pc:spChg chg="add mod">
          <ac:chgData name="MANUEL ALBERTO GUEVARA  NAJARRO" userId="dc0839a7-ef25-445d-88fe-29223dfab4a5" providerId="ADAL" clId="{4C63C856-FD7E-4C12-84D8-438F88955695}" dt="2021-07-07T13:42:27.771" v="46" actId="404"/>
          <ac:spMkLst>
            <pc:docMk/>
            <pc:sldMk cId="1889000168" sldId="632"/>
            <ac:spMk id="7" creationId="{19EC8054-4DA1-4A90-A0D4-43A469AE278D}"/>
          </ac:spMkLst>
        </pc:spChg>
        <pc:picChg chg="mod">
          <ac:chgData name="MANUEL ALBERTO GUEVARA  NAJARRO" userId="dc0839a7-ef25-445d-88fe-29223dfab4a5" providerId="ADAL" clId="{4C63C856-FD7E-4C12-84D8-438F88955695}" dt="2021-07-07T13:42:09.131" v="36" actId="1076"/>
          <ac:picMkLst>
            <pc:docMk/>
            <pc:sldMk cId="1889000168" sldId="632"/>
            <ac:picMk id="1026" creationId="{CCE1C476-2026-448A-A562-FAAF8111C6D4}"/>
          </ac:picMkLst>
        </pc:picChg>
      </pc:sldChg>
      <pc:sldChg chg="modSp mod">
        <pc:chgData name="MANUEL ALBERTO GUEVARA  NAJARRO" userId="dc0839a7-ef25-445d-88fe-29223dfab4a5" providerId="ADAL" clId="{4C63C856-FD7E-4C12-84D8-438F88955695}" dt="2021-07-07T17:16:29.358" v="852" actId="14100"/>
        <pc:sldMkLst>
          <pc:docMk/>
          <pc:sldMk cId="1885386360" sldId="649"/>
        </pc:sldMkLst>
        <pc:spChg chg="mod">
          <ac:chgData name="MANUEL ALBERTO GUEVARA  NAJARRO" userId="dc0839a7-ef25-445d-88fe-29223dfab4a5" providerId="ADAL" clId="{4C63C856-FD7E-4C12-84D8-438F88955695}" dt="2021-07-07T17:16:29.358" v="852" actId="14100"/>
          <ac:spMkLst>
            <pc:docMk/>
            <pc:sldMk cId="1885386360" sldId="649"/>
            <ac:spMk id="7" creationId="{1324D68F-ACA4-42AD-B878-BD975A546207}"/>
          </ac:spMkLst>
        </pc:spChg>
      </pc:sldChg>
      <pc:sldChg chg="del">
        <pc:chgData name="MANUEL ALBERTO GUEVARA  NAJARRO" userId="dc0839a7-ef25-445d-88fe-29223dfab4a5" providerId="ADAL" clId="{4C63C856-FD7E-4C12-84D8-438F88955695}" dt="2021-07-07T13:48:29.033" v="57" actId="47"/>
        <pc:sldMkLst>
          <pc:docMk/>
          <pc:sldMk cId="2143908837" sldId="658"/>
        </pc:sldMkLst>
      </pc:sldChg>
      <pc:sldChg chg="modSp mod">
        <pc:chgData name="MANUEL ALBERTO GUEVARA  NAJARRO" userId="dc0839a7-ef25-445d-88fe-29223dfab4a5" providerId="ADAL" clId="{4C63C856-FD7E-4C12-84D8-438F88955695}" dt="2021-07-07T13:48:24.292" v="56" actId="12"/>
        <pc:sldMkLst>
          <pc:docMk/>
          <pc:sldMk cId="3735815868" sldId="659"/>
        </pc:sldMkLst>
        <pc:spChg chg="mod">
          <ac:chgData name="MANUEL ALBERTO GUEVARA  NAJARRO" userId="dc0839a7-ef25-445d-88fe-29223dfab4a5" providerId="ADAL" clId="{4C63C856-FD7E-4C12-84D8-438F88955695}" dt="2021-07-07T13:43:33.417" v="50" actId="27636"/>
          <ac:spMkLst>
            <pc:docMk/>
            <pc:sldMk cId="3735815868" sldId="659"/>
            <ac:spMk id="2" creationId="{0906808E-C398-456B-ADB7-D6835C9872C1}"/>
          </ac:spMkLst>
        </pc:spChg>
        <pc:spChg chg="mod">
          <ac:chgData name="MANUEL ALBERTO GUEVARA  NAJARRO" userId="dc0839a7-ef25-445d-88fe-29223dfab4a5" providerId="ADAL" clId="{4C63C856-FD7E-4C12-84D8-438F88955695}" dt="2021-07-07T13:48:24.292" v="56" actId="12"/>
          <ac:spMkLst>
            <pc:docMk/>
            <pc:sldMk cId="3735815868" sldId="659"/>
            <ac:spMk id="3" creationId="{6E3A96EB-30C7-417B-B5CB-D9FF91F2CCCB}"/>
          </ac:spMkLst>
        </pc:spChg>
        <pc:picChg chg="mod">
          <ac:chgData name="MANUEL ALBERTO GUEVARA  NAJARRO" userId="dc0839a7-ef25-445d-88fe-29223dfab4a5" providerId="ADAL" clId="{4C63C856-FD7E-4C12-84D8-438F88955695}" dt="2021-07-07T13:43:40.770" v="51" actId="14826"/>
          <ac:picMkLst>
            <pc:docMk/>
            <pc:sldMk cId="3735815868" sldId="659"/>
            <ac:picMk id="9" creationId="{6BAAB5C9-AD27-43D2-9F89-E5A2C9365994}"/>
          </ac:picMkLst>
        </pc:picChg>
      </pc:sldChg>
      <pc:sldChg chg="addSp delSp modSp new mod">
        <pc:chgData name="MANUEL ALBERTO GUEVARA  NAJARRO" userId="dc0839a7-ef25-445d-88fe-29223dfab4a5" providerId="ADAL" clId="{4C63C856-FD7E-4C12-84D8-438F88955695}" dt="2021-07-07T14:07:17.967" v="143" actId="1036"/>
        <pc:sldMkLst>
          <pc:docMk/>
          <pc:sldMk cId="852149700" sldId="660"/>
        </pc:sldMkLst>
        <pc:spChg chg="mod">
          <ac:chgData name="MANUEL ALBERTO GUEVARA  NAJARRO" userId="dc0839a7-ef25-445d-88fe-29223dfab4a5" providerId="ADAL" clId="{4C63C856-FD7E-4C12-84D8-438F88955695}" dt="2021-07-07T13:50:55.659" v="63" actId="20577"/>
          <ac:spMkLst>
            <pc:docMk/>
            <pc:sldMk cId="852149700" sldId="660"/>
            <ac:spMk id="2" creationId="{29915B89-979A-4483-A4EB-75F4681581D8}"/>
          </ac:spMkLst>
        </pc:spChg>
        <pc:spChg chg="mod">
          <ac:chgData name="MANUEL ALBERTO GUEVARA  NAJARRO" userId="dc0839a7-ef25-445d-88fe-29223dfab4a5" providerId="ADAL" clId="{4C63C856-FD7E-4C12-84D8-438F88955695}" dt="2021-07-07T14:06:56.503" v="105" actId="2711"/>
          <ac:spMkLst>
            <pc:docMk/>
            <pc:sldMk cId="852149700" sldId="660"/>
            <ac:spMk id="3" creationId="{74D93D05-9482-4EC6-A08F-2D48A82BB879}"/>
          </ac:spMkLst>
        </pc:spChg>
        <pc:spChg chg="del">
          <ac:chgData name="MANUEL ALBERTO GUEVARA  NAJARRO" userId="dc0839a7-ef25-445d-88fe-29223dfab4a5" providerId="ADAL" clId="{4C63C856-FD7E-4C12-84D8-438F88955695}" dt="2021-07-07T13:59:53.375" v="66" actId="478"/>
          <ac:spMkLst>
            <pc:docMk/>
            <pc:sldMk cId="852149700" sldId="660"/>
            <ac:spMk id="4" creationId="{5EE29259-957D-4FDF-BFEC-C4DCB84734A5}"/>
          </ac:spMkLst>
        </pc:spChg>
        <pc:spChg chg="add mod">
          <ac:chgData name="MANUEL ALBERTO GUEVARA  NAJARRO" userId="dc0839a7-ef25-445d-88fe-29223dfab4a5" providerId="ADAL" clId="{4C63C856-FD7E-4C12-84D8-438F88955695}" dt="2021-07-07T14:07:17.967" v="143" actId="1036"/>
          <ac:spMkLst>
            <pc:docMk/>
            <pc:sldMk cId="852149700" sldId="660"/>
            <ac:spMk id="9" creationId="{56AB5332-8CF0-4E38-8185-06FACFA5809C}"/>
          </ac:spMkLst>
        </pc:spChg>
        <pc:spChg chg="add mod">
          <ac:chgData name="MANUEL ALBERTO GUEVARA  NAJARRO" userId="dc0839a7-ef25-445d-88fe-29223dfab4a5" providerId="ADAL" clId="{4C63C856-FD7E-4C12-84D8-438F88955695}" dt="2021-07-07T14:07:14.090" v="133" actId="1036"/>
          <ac:spMkLst>
            <pc:docMk/>
            <pc:sldMk cId="852149700" sldId="660"/>
            <ac:spMk id="11" creationId="{E96B8ADD-CBF9-4E9D-98A5-DCD97748BE10}"/>
          </ac:spMkLst>
        </pc:spChg>
        <pc:picChg chg="add mod">
          <ac:chgData name="MANUEL ALBERTO GUEVARA  NAJARRO" userId="dc0839a7-ef25-445d-88fe-29223dfab4a5" providerId="ADAL" clId="{4C63C856-FD7E-4C12-84D8-438F88955695}" dt="2021-07-07T14:06:43.613" v="102" actId="1035"/>
          <ac:picMkLst>
            <pc:docMk/>
            <pc:sldMk cId="852149700" sldId="660"/>
            <ac:picMk id="7" creationId="{C5C90478-9A4A-41AF-B597-C1A081E1C640}"/>
          </ac:picMkLst>
        </pc:picChg>
      </pc:sldChg>
      <pc:sldChg chg="del">
        <pc:chgData name="MANUEL ALBERTO GUEVARA  NAJARRO" userId="dc0839a7-ef25-445d-88fe-29223dfab4a5" providerId="ADAL" clId="{4C63C856-FD7E-4C12-84D8-438F88955695}" dt="2021-07-07T13:48:29.033" v="57" actId="47"/>
        <pc:sldMkLst>
          <pc:docMk/>
          <pc:sldMk cId="2606399586" sldId="660"/>
        </pc:sldMkLst>
      </pc:sldChg>
      <pc:sldChg chg="addSp delSp modSp add mod ord">
        <pc:chgData name="MANUEL ALBERTO GUEVARA  NAJARRO" userId="dc0839a7-ef25-445d-88fe-29223dfab4a5" providerId="ADAL" clId="{4C63C856-FD7E-4C12-84D8-438F88955695}" dt="2021-07-07T14:24:09.071" v="165"/>
        <pc:sldMkLst>
          <pc:docMk/>
          <pc:sldMk cId="218323285" sldId="661"/>
        </pc:sldMkLst>
        <pc:spChg chg="mod">
          <ac:chgData name="MANUEL ALBERTO GUEVARA  NAJARRO" userId="dc0839a7-ef25-445d-88fe-29223dfab4a5" providerId="ADAL" clId="{4C63C856-FD7E-4C12-84D8-438F88955695}" dt="2021-07-07T14:07:45.712" v="154" actId="20577"/>
          <ac:spMkLst>
            <pc:docMk/>
            <pc:sldMk cId="218323285" sldId="661"/>
            <ac:spMk id="2" creationId="{0906808E-C398-456B-ADB7-D6835C9872C1}"/>
          </ac:spMkLst>
        </pc:spChg>
        <pc:spChg chg="mod">
          <ac:chgData name="MANUEL ALBERTO GUEVARA  NAJARRO" userId="dc0839a7-ef25-445d-88fe-29223dfab4a5" providerId="ADAL" clId="{4C63C856-FD7E-4C12-84D8-438F88955695}" dt="2021-07-07T14:24:09.071" v="165"/>
          <ac:spMkLst>
            <pc:docMk/>
            <pc:sldMk cId="218323285" sldId="661"/>
            <ac:spMk id="3" creationId="{6E3A96EB-30C7-417B-B5CB-D9FF91F2CCCB}"/>
          </ac:spMkLst>
        </pc:spChg>
        <pc:picChg chg="add del">
          <ac:chgData name="MANUEL ALBERTO GUEVARA  NAJARRO" userId="dc0839a7-ef25-445d-88fe-29223dfab4a5" providerId="ADAL" clId="{4C63C856-FD7E-4C12-84D8-438F88955695}" dt="2021-07-07T14:08:36.515" v="156" actId="22"/>
          <ac:picMkLst>
            <pc:docMk/>
            <pc:sldMk cId="218323285" sldId="661"/>
            <ac:picMk id="6" creationId="{7786E2D2-CBB3-43B9-A1F3-41A114506525}"/>
          </ac:picMkLst>
        </pc:picChg>
        <pc:picChg chg="mod">
          <ac:chgData name="MANUEL ALBERTO GUEVARA  NAJARRO" userId="dc0839a7-ef25-445d-88fe-29223dfab4a5" providerId="ADAL" clId="{4C63C856-FD7E-4C12-84D8-438F88955695}" dt="2021-07-07T14:08:42.856" v="158" actId="14100"/>
          <ac:picMkLst>
            <pc:docMk/>
            <pc:sldMk cId="218323285" sldId="661"/>
            <ac:picMk id="9" creationId="{6BAAB5C9-AD27-43D2-9F89-E5A2C9365994}"/>
          </ac:picMkLst>
        </pc:picChg>
      </pc:sldChg>
      <pc:sldChg chg="del">
        <pc:chgData name="MANUEL ALBERTO GUEVARA  NAJARRO" userId="dc0839a7-ef25-445d-88fe-29223dfab4a5" providerId="ADAL" clId="{4C63C856-FD7E-4C12-84D8-438F88955695}" dt="2021-07-07T13:48:29.033" v="57" actId="47"/>
        <pc:sldMkLst>
          <pc:docMk/>
          <pc:sldMk cId="1769542794" sldId="661"/>
        </pc:sldMkLst>
      </pc:sldChg>
      <pc:sldChg chg="del">
        <pc:chgData name="MANUEL ALBERTO GUEVARA  NAJARRO" userId="dc0839a7-ef25-445d-88fe-29223dfab4a5" providerId="ADAL" clId="{4C63C856-FD7E-4C12-84D8-438F88955695}" dt="2021-07-07T13:48:29.033" v="57" actId="47"/>
        <pc:sldMkLst>
          <pc:docMk/>
          <pc:sldMk cId="574616511" sldId="662"/>
        </pc:sldMkLst>
      </pc:sldChg>
      <pc:sldChg chg="modSp add mod">
        <pc:chgData name="MANUEL ALBERTO GUEVARA  NAJARRO" userId="dc0839a7-ef25-445d-88fe-29223dfab4a5" providerId="ADAL" clId="{4C63C856-FD7E-4C12-84D8-438F88955695}" dt="2021-07-07T14:24:22.702" v="170" actId="20577"/>
        <pc:sldMkLst>
          <pc:docMk/>
          <pc:sldMk cId="1218013973" sldId="662"/>
        </pc:sldMkLst>
        <pc:spChg chg="mod">
          <ac:chgData name="MANUEL ALBERTO GUEVARA  NAJARRO" userId="dc0839a7-ef25-445d-88fe-29223dfab4a5" providerId="ADAL" clId="{4C63C856-FD7E-4C12-84D8-438F88955695}" dt="2021-07-07T14:24:22.702" v="170" actId="20577"/>
          <ac:spMkLst>
            <pc:docMk/>
            <pc:sldMk cId="1218013973" sldId="662"/>
            <ac:spMk id="3" creationId="{6E3A96EB-30C7-417B-B5CB-D9FF91F2CCCB}"/>
          </ac:spMkLst>
        </pc:spChg>
      </pc:sldChg>
      <pc:sldChg chg="del">
        <pc:chgData name="MANUEL ALBERTO GUEVARA  NAJARRO" userId="dc0839a7-ef25-445d-88fe-29223dfab4a5" providerId="ADAL" clId="{4C63C856-FD7E-4C12-84D8-438F88955695}" dt="2021-07-07T13:48:29.033" v="57" actId="47"/>
        <pc:sldMkLst>
          <pc:docMk/>
          <pc:sldMk cId="560908189" sldId="663"/>
        </pc:sldMkLst>
      </pc:sldChg>
      <pc:sldChg chg="addSp delSp modSp add mod modAnim">
        <pc:chgData name="MANUEL ALBERTO GUEVARA  NAJARRO" userId="dc0839a7-ef25-445d-88fe-29223dfab4a5" providerId="ADAL" clId="{4C63C856-FD7E-4C12-84D8-438F88955695}" dt="2021-07-07T16:21:39.936" v="504" actId="1035"/>
        <pc:sldMkLst>
          <pc:docMk/>
          <pc:sldMk cId="589212707" sldId="663"/>
        </pc:sldMkLst>
        <pc:spChg chg="mod">
          <ac:chgData name="MANUEL ALBERTO GUEVARA  NAJARRO" userId="dc0839a7-ef25-445d-88fe-29223dfab4a5" providerId="ADAL" clId="{4C63C856-FD7E-4C12-84D8-438F88955695}" dt="2021-07-07T14:24:55.736" v="180" actId="27636"/>
          <ac:spMkLst>
            <pc:docMk/>
            <pc:sldMk cId="589212707" sldId="663"/>
            <ac:spMk id="2" creationId="{0906808E-C398-456B-ADB7-D6835C9872C1}"/>
          </ac:spMkLst>
        </pc:spChg>
        <pc:spChg chg="del mod">
          <ac:chgData name="MANUEL ALBERTO GUEVARA  NAJARRO" userId="dc0839a7-ef25-445d-88fe-29223dfab4a5" providerId="ADAL" clId="{4C63C856-FD7E-4C12-84D8-438F88955695}" dt="2021-07-07T16:13:26.597" v="182" actId="478"/>
          <ac:spMkLst>
            <pc:docMk/>
            <pc:sldMk cId="589212707" sldId="663"/>
            <ac:spMk id="3" creationId="{6E3A96EB-30C7-417B-B5CB-D9FF91F2CCCB}"/>
          </ac:spMkLst>
        </pc:spChg>
        <pc:spChg chg="add del mod">
          <ac:chgData name="MANUEL ALBERTO GUEVARA  NAJARRO" userId="dc0839a7-ef25-445d-88fe-29223dfab4a5" providerId="ADAL" clId="{4C63C856-FD7E-4C12-84D8-438F88955695}" dt="2021-07-07T16:13:28.664" v="183" actId="478"/>
          <ac:spMkLst>
            <pc:docMk/>
            <pc:sldMk cId="589212707" sldId="663"/>
            <ac:spMk id="6" creationId="{849984B0-9D8E-4647-9CD4-B65084AB8645}"/>
          </ac:spMkLst>
        </pc:spChg>
        <pc:spChg chg="add del mod">
          <ac:chgData name="MANUEL ALBERTO GUEVARA  NAJARRO" userId="dc0839a7-ef25-445d-88fe-29223dfab4a5" providerId="ADAL" clId="{4C63C856-FD7E-4C12-84D8-438F88955695}" dt="2021-07-07T16:13:28.664" v="183" actId="478"/>
          <ac:spMkLst>
            <pc:docMk/>
            <pc:sldMk cId="589212707" sldId="663"/>
            <ac:spMk id="8" creationId="{831C4A94-BC79-46ED-A33F-A2B58F35F654}"/>
          </ac:spMkLst>
        </pc:spChg>
        <pc:spChg chg="add mod topLvl">
          <ac:chgData name="MANUEL ALBERTO GUEVARA  NAJARRO" userId="dc0839a7-ef25-445d-88fe-29223dfab4a5" providerId="ADAL" clId="{4C63C856-FD7E-4C12-84D8-438F88955695}" dt="2021-07-07T16:21:39.936" v="504" actId="1035"/>
          <ac:spMkLst>
            <pc:docMk/>
            <pc:sldMk cId="589212707" sldId="663"/>
            <ac:spMk id="10" creationId="{A28E7432-E6B9-4A89-A5A4-9413CB1722DF}"/>
          </ac:spMkLst>
        </pc:spChg>
        <pc:spChg chg="add mod topLvl">
          <ac:chgData name="MANUEL ALBERTO GUEVARA  NAJARRO" userId="dc0839a7-ef25-445d-88fe-29223dfab4a5" providerId="ADAL" clId="{4C63C856-FD7E-4C12-84D8-438F88955695}" dt="2021-07-07T16:21:39.936" v="504" actId="1035"/>
          <ac:spMkLst>
            <pc:docMk/>
            <pc:sldMk cId="589212707" sldId="663"/>
            <ac:spMk id="11" creationId="{CD254864-5B45-42C5-8F94-81AB93793AE0}"/>
          </ac:spMkLst>
        </pc:spChg>
        <pc:spChg chg="add mod topLvl">
          <ac:chgData name="MANUEL ALBERTO GUEVARA  NAJARRO" userId="dc0839a7-ef25-445d-88fe-29223dfab4a5" providerId="ADAL" clId="{4C63C856-FD7E-4C12-84D8-438F88955695}" dt="2021-07-07T16:21:39.936" v="504" actId="1035"/>
          <ac:spMkLst>
            <pc:docMk/>
            <pc:sldMk cId="589212707" sldId="663"/>
            <ac:spMk id="12" creationId="{E90E614F-56F3-4ACC-BC0A-7EE164181831}"/>
          </ac:spMkLst>
        </pc:spChg>
        <pc:spChg chg="add mod topLvl">
          <ac:chgData name="MANUEL ALBERTO GUEVARA  NAJARRO" userId="dc0839a7-ef25-445d-88fe-29223dfab4a5" providerId="ADAL" clId="{4C63C856-FD7E-4C12-84D8-438F88955695}" dt="2021-07-07T16:21:39.936" v="504" actId="1035"/>
          <ac:spMkLst>
            <pc:docMk/>
            <pc:sldMk cId="589212707" sldId="663"/>
            <ac:spMk id="13" creationId="{6DADB58C-1236-453A-8313-ADA32C6F7103}"/>
          </ac:spMkLst>
        </pc:spChg>
        <pc:spChg chg="add mod topLvl">
          <ac:chgData name="MANUEL ALBERTO GUEVARA  NAJARRO" userId="dc0839a7-ef25-445d-88fe-29223dfab4a5" providerId="ADAL" clId="{4C63C856-FD7E-4C12-84D8-438F88955695}" dt="2021-07-07T16:21:39.936" v="504" actId="1035"/>
          <ac:spMkLst>
            <pc:docMk/>
            <pc:sldMk cId="589212707" sldId="663"/>
            <ac:spMk id="14" creationId="{F5F61F72-8935-4282-AFDA-0523A2CC30EF}"/>
          </ac:spMkLst>
        </pc:spChg>
        <pc:spChg chg="add mod topLvl">
          <ac:chgData name="MANUEL ALBERTO GUEVARA  NAJARRO" userId="dc0839a7-ef25-445d-88fe-29223dfab4a5" providerId="ADAL" clId="{4C63C856-FD7E-4C12-84D8-438F88955695}" dt="2021-07-07T16:21:39.936" v="504" actId="1035"/>
          <ac:spMkLst>
            <pc:docMk/>
            <pc:sldMk cId="589212707" sldId="663"/>
            <ac:spMk id="15" creationId="{149A5014-1C4E-48CA-8BB5-F31CC7BA218E}"/>
          </ac:spMkLst>
        </pc:spChg>
        <pc:spChg chg="add mod topLvl">
          <ac:chgData name="MANUEL ALBERTO GUEVARA  NAJARRO" userId="dc0839a7-ef25-445d-88fe-29223dfab4a5" providerId="ADAL" clId="{4C63C856-FD7E-4C12-84D8-438F88955695}" dt="2021-07-07T16:21:39.936" v="504" actId="1035"/>
          <ac:spMkLst>
            <pc:docMk/>
            <pc:sldMk cId="589212707" sldId="663"/>
            <ac:spMk id="16" creationId="{254E036B-0B19-4F77-8AE5-99AA44111E5F}"/>
          </ac:spMkLst>
        </pc:spChg>
        <pc:spChg chg="add mod topLvl">
          <ac:chgData name="MANUEL ALBERTO GUEVARA  NAJARRO" userId="dc0839a7-ef25-445d-88fe-29223dfab4a5" providerId="ADAL" clId="{4C63C856-FD7E-4C12-84D8-438F88955695}" dt="2021-07-07T16:21:39.936" v="504" actId="1035"/>
          <ac:spMkLst>
            <pc:docMk/>
            <pc:sldMk cId="589212707" sldId="663"/>
            <ac:spMk id="17" creationId="{F4BD3AD8-4F01-4176-B486-B07F404E3977}"/>
          </ac:spMkLst>
        </pc:spChg>
        <pc:spChg chg="add mod topLvl">
          <ac:chgData name="MANUEL ALBERTO GUEVARA  NAJARRO" userId="dc0839a7-ef25-445d-88fe-29223dfab4a5" providerId="ADAL" clId="{4C63C856-FD7E-4C12-84D8-438F88955695}" dt="2021-07-07T16:21:39.936" v="504" actId="1035"/>
          <ac:spMkLst>
            <pc:docMk/>
            <pc:sldMk cId="589212707" sldId="663"/>
            <ac:spMk id="18" creationId="{8CACB18A-372E-42E0-9971-BE566AA0B301}"/>
          </ac:spMkLst>
        </pc:spChg>
        <pc:spChg chg="add del mod topLvl">
          <ac:chgData name="MANUEL ALBERTO GUEVARA  NAJARRO" userId="dc0839a7-ef25-445d-88fe-29223dfab4a5" providerId="ADAL" clId="{4C63C856-FD7E-4C12-84D8-438F88955695}" dt="2021-07-07T16:20:09.123" v="487" actId="478"/>
          <ac:spMkLst>
            <pc:docMk/>
            <pc:sldMk cId="589212707" sldId="663"/>
            <ac:spMk id="19" creationId="{B61DB3BF-B645-4676-924D-4BF8EC43D992}"/>
          </ac:spMkLst>
        </pc:spChg>
        <pc:spChg chg="add del mod topLvl">
          <ac:chgData name="MANUEL ALBERTO GUEVARA  NAJARRO" userId="dc0839a7-ef25-445d-88fe-29223dfab4a5" providerId="ADAL" clId="{4C63C856-FD7E-4C12-84D8-438F88955695}" dt="2021-07-07T16:20:09.123" v="487" actId="478"/>
          <ac:spMkLst>
            <pc:docMk/>
            <pc:sldMk cId="589212707" sldId="663"/>
            <ac:spMk id="20" creationId="{8781CF61-C307-4804-A0CB-DA36C0DEC736}"/>
          </ac:spMkLst>
        </pc:spChg>
        <pc:spChg chg="add del mod topLvl">
          <ac:chgData name="MANUEL ALBERTO GUEVARA  NAJARRO" userId="dc0839a7-ef25-445d-88fe-29223dfab4a5" providerId="ADAL" clId="{4C63C856-FD7E-4C12-84D8-438F88955695}" dt="2021-07-07T16:20:09.123" v="487" actId="478"/>
          <ac:spMkLst>
            <pc:docMk/>
            <pc:sldMk cId="589212707" sldId="663"/>
            <ac:spMk id="21" creationId="{DAEE89B4-764E-477F-907C-94972A945D98}"/>
          </ac:spMkLst>
        </pc:spChg>
        <pc:grpChg chg="add del mod">
          <ac:chgData name="MANUEL ALBERTO GUEVARA  NAJARRO" userId="dc0839a7-ef25-445d-88fe-29223dfab4a5" providerId="ADAL" clId="{4C63C856-FD7E-4C12-84D8-438F88955695}" dt="2021-07-07T16:13:45.282" v="189" actId="165"/>
          <ac:grpSpMkLst>
            <pc:docMk/>
            <pc:sldMk cId="589212707" sldId="663"/>
            <ac:grpSpMk id="22" creationId="{8B77F309-C86D-4E2A-A09B-FA18614EC97A}"/>
          </ac:grpSpMkLst>
        </pc:grpChg>
        <pc:grpChg chg="add del mod">
          <ac:chgData name="MANUEL ALBERTO GUEVARA  NAJARRO" userId="dc0839a7-ef25-445d-88fe-29223dfab4a5" providerId="ADAL" clId="{4C63C856-FD7E-4C12-84D8-438F88955695}" dt="2021-07-07T16:19:54.046" v="486" actId="165"/>
          <ac:grpSpMkLst>
            <pc:docMk/>
            <pc:sldMk cId="589212707" sldId="663"/>
            <ac:grpSpMk id="23" creationId="{454A1D22-8237-43CF-BD63-64BF20FB31E5}"/>
          </ac:grpSpMkLst>
        </pc:grpChg>
        <pc:picChg chg="del">
          <ac:chgData name="MANUEL ALBERTO GUEVARA  NAJARRO" userId="dc0839a7-ef25-445d-88fe-29223dfab4a5" providerId="ADAL" clId="{4C63C856-FD7E-4C12-84D8-438F88955695}" dt="2021-07-07T16:13:26.597" v="182" actId="478"/>
          <ac:picMkLst>
            <pc:docMk/>
            <pc:sldMk cId="589212707" sldId="663"/>
            <ac:picMk id="9" creationId="{6BAAB5C9-AD27-43D2-9F89-E5A2C9365994}"/>
          </ac:picMkLst>
        </pc:picChg>
        <pc:picChg chg="add mod">
          <ac:chgData name="MANUEL ALBERTO GUEVARA  NAJARRO" userId="dc0839a7-ef25-445d-88fe-29223dfab4a5" providerId="ADAL" clId="{4C63C856-FD7E-4C12-84D8-438F88955695}" dt="2021-07-07T16:21:39.936" v="504" actId="1035"/>
          <ac:picMkLst>
            <pc:docMk/>
            <pc:sldMk cId="589212707" sldId="663"/>
            <ac:picMk id="25" creationId="{9706C305-A7CF-4321-8332-C178313F89ED}"/>
          </ac:picMkLst>
        </pc:picChg>
        <pc:picChg chg="add mod">
          <ac:chgData name="MANUEL ALBERTO GUEVARA  NAJARRO" userId="dc0839a7-ef25-445d-88fe-29223dfab4a5" providerId="ADAL" clId="{4C63C856-FD7E-4C12-84D8-438F88955695}" dt="2021-07-07T16:21:39.936" v="504" actId="1035"/>
          <ac:picMkLst>
            <pc:docMk/>
            <pc:sldMk cId="589212707" sldId="663"/>
            <ac:picMk id="27" creationId="{BF77051D-180D-4CBE-82A0-FEB12BC5951B}"/>
          </ac:picMkLst>
        </pc:picChg>
        <pc:picChg chg="add mod">
          <ac:chgData name="MANUEL ALBERTO GUEVARA  NAJARRO" userId="dc0839a7-ef25-445d-88fe-29223dfab4a5" providerId="ADAL" clId="{4C63C856-FD7E-4C12-84D8-438F88955695}" dt="2021-07-07T16:21:39.936" v="504" actId="1035"/>
          <ac:picMkLst>
            <pc:docMk/>
            <pc:sldMk cId="589212707" sldId="663"/>
            <ac:picMk id="29" creationId="{4BADD88A-5FB7-4E03-BC5A-C0519D51F967}"/>
          </ac:picMkLst>
        </pc:picChg>
      </pc:sldChg>
      <pc:sldChg chg="addSp delSp modSp add mod">
        <pc:chgData name="MANUEL ALBERTO GUEVARA  NAJARRO" userId="dc0839a7-ef25-445d-88fe-29223dfab4a5" providerId="ADAL" clId="{4C63C856-FD7E-4C12-84D8-438F88955695}" dt="2021-07-07T16:40:28.725" v="563" actId="207"/>
        <pc:sldMkLst>
          <pc:docMk/>
          <pc:sldMk cId="512723185" sldId="664"/>
        </pc:sldMkLst>
        <pc:spChg chg="mod">
          <ac:chgData name="MANUEL ALBERTO GUEVARA  NAJARRO" userId="dc0839a7-ef25-445d-88fe-29223dfab4a5" providerId="ADAL" clId="{4C63C856-FD7E-4C12-84D8-438F88955695}" dt="2021-07-07T16:28:25.501" v="557" actId="1076"/>
          <ac:spMkLst>
            <pc:docMk/>
            <pc:sldMk cId="512723185" sldId="664"/>
            <ac:spMk id="2" creationId="{0906808E-C398-456B-ADB7-D6835C9872C1}"/>
          </ac:spMkLst>
        </pc:spChg>
        <pc:spChg chg="add mod ord">
          <ac:chgData name="MANUEL ALBERTO GUEVARA  NAJARRO" userId="dc0839a7-ef25-445d-88fe-29223dfab4a5" providerId="ADAL" clId="{4C63C856-FD7E-4C12-84D8-438F88955695}" dt="2021-07-07T16:28:22.016" v="555" actId="167"/>
          <ac:spMkLst>
            <pc:docMk/>
            <pc:sldMk cId="512723185" sldId="664"/>
            <ac:spMk id="4" creationId="{A0C2E00E-A36D-4F5F-9B77-E87181991315}"/>
          </ac:spMkLst>
        </pc:spChg>
        <pc:spChg chg="del">
          <ac:chgData name="MANUEL ALBERTO GUEVARA  NAJARRO" userId="dc0839a7-ef25-445d-88fe-29223dfab4a5" providerId="ADAL" clId="{4C63C856-FD7E-4C12-84D8-438F88955695}" dt="2021-07-07T16:22:13.784" v="510" actId="478"/>
          <ac:spMkLst>
            <pc:docMk/>
            <pc:sldMk cId="512723185" sldId="664"/>
            <ac:spMk id="10" creationId="{A28E7432-E6B9-4A89-A5A4-9413CB1722DF}"/>
          </ac:spMkLst>
        </pc:spChg>
        <pc:spChg chg="del">
          <ac:chgData name="MANUEL ALBERTO GUEVARA  NAJARRO" userId="dc0839a7-ef25-445d-88fe-29223dfab4a5" providerId="ADAL" clId="{4C63C856-FD7E-4C12-84D8-438F88955695}" dt="2021-07-07T16:22:13.784" v="510" actId="478"/>
          <ac:spMkLst>
            <pc:docMk/>
            <pc:sldMk cId="512723185" sldId="664"/>
            <ac:spMk id="11" creationId="{CD254864-5B45-42C5-8F94-81AB93793AE0}"/>
          </ac:spMkLst>
        </pc:spChg>
        <pc:spChg chg="del">
          <ac:chgData name="MANUEL ALBERTO GUEVARA  NAJARRO" userId="dc0839a7-ef25-445d-88fe-29223dfab4a5" providerId="ADAL" clId="{4C63C856-FD7E-4C12-84D8-438F88955695}" dt="2021-07-07T16:22:13.784" v="510" actId="478"/>
          <ac:spMkLst>
            <pc:docMk/>
            <pc:sldMk cId="512723185" sldId="664"/>
            <ac:spMk id="12" creationId="{E90E614F-56F3-4ACC-BC0A-7EE164181831}"/>
          </ac:spMkLst>
        </pc:spChg>
        <pc:spChg chg="del">
          <ac:chgData name="MANUEL ALBERTO GUEVARA  NAJARRO" userId="dc0839a7-ef25-445d-88fe-29223dfab4a5" providerId="ADAL" clId="{4C63C856-FD7E-4C12-84D8-438F88955695}" dt="2021-07-07T16:22:13.784" v="510" actId="478"/>
          <ac:spMkLst>
            <pc:docMk/>
            <pc:sldMk cId="512723185" sldId="664"/>
            <ac:spMk id="13" creationId="{6DADB58C-1236-453A-8313-ADA32C6F7103}"/>
          </ac:spMkLst>
        </pc:spChg>
        <pc:spChg chg="del">
          <ac:chgData name="MANUEL ALBERTO GUEVARA  NAJARRO" userId="dc0839a7-ef25-445d-88fe-29223dfab4a5" providerId="ADAL" clId="{4C63C856-FD7E-4C12-84D8-438F88955695}" dt="2021-07-07T16:22:13.784" v="510" actId="478"/>
          <ac:spMkLst>
            <pc:docMk/>
            <pc:sldMk cId="512723185" sldId="664"/>
            <ac:spMk id="14" creationId="{F5F61F72-8935-4282-AFDA-0523A2CC30EF}"/>
          </ac:spMkLst>
        </pc:spChg>
        <pc:spChg chg="del">
          <ac:chgData name="MANUEL ALBERTO GUEVARA  NAJARRO" userId="dc0839a7-ef25-445d-88fe-29223dfab4a5" providerId="ADAL" clId="{4C63C856-FD7E-4C12-84D8-438F88955695}" dt="2021-07-07T16:22:13.784" v="510" actId="478"/>
          <ac:spMkLst>
            <pc:docMk/>
            <pc:sldMk cId="512723185" sldId="664"/>
            <ac:spMk id="15" creationId="{149A5014-1C4E-48CA-8BB5-F31CC7BA218E}"/>
          </ac:spMkLst>
        </pc:spChg>
        <pc:spChg chg="del">
          <ac:chgData name="MANUEL ALBERTO GUEVARA  NAJARRO" userId="dc0839a7-ef25-445d-88fe-29223dfab4a5" providerId="ADAL" clId="{4C63C856-FD7E-4C12-84D8-438F88955695}" dt="2021-07-07T16:22:13.784" v="510" actId="478"/>
          <ac:spMkLst>
            <pc:docMk/>
            <pc:sldMk cId="512723185" sldId="664"/>
            <ac:spMk id="16" creationId="{254E036B-0B19-4F77-8AE5-99AA44111E5F}"/>
          </ac:spMkLst>
        </pc:spChg>
        <pc:spChg chg="del">
          <ac:chgData name="MANUEL ALBERTO GUEVARA  NAJARRO" userId="dc0839a7-ef25-445d-88fe-29223dfab4a5" providerId="ADAL" clId="{4C63C856-FD7E-4C12-84D8-438F88955695}" dt="2021-07-07T16:22:13.784" v="510" actId="478"/>
          <ac:spMkLst>
            <pc:docMk/>
            <pc:sldMk cId="512723185" sldId="664"/>
            <ac:spMk id="17" creationId="{F4BD3AD8-4F01-4176-B486-B07F404E3977}"/>
          </ac:spMkLst>
        </pc:spChg>
        <pc:spChg chg="del">
          <ac:chgData name="MANUEL ALBERTO GUEVARA  NAJARRO" userId="dc0839a7-ef25-445d-88fe-29223dfab4a5" providerId="ADAL" clId="{4C63C856-FD7E-4C12-84D8-438F88955695}" dt="2021-07-07T16:22:13.784" v="510" actId="478"/>
          <ac:spMkLst>
            <pc:docMk/>
            <pc:sldMk cId="512723185" sldId="664"/>
            <ac:spMk id="18" creationId="{8CACB18A-372E-42E0-9971-BE566AA0B301}"/>
          </ac:spMkLst>
        </pc:spChg>
        <pc:graphicFrameChg chg="add mod modGraphic">
          <ac:chgData name="MANUEL ALBERTO GUEVARA  NAJARRO" userId="dc0839a7-ef25-445d-88fe-29223dfab4a5" providerId="ADAL" clId="{4C63C856-FD7E-4C12-84D8-438F88955695}" dt="2021-07-07T16:40:28.725" v="563" actId="207"/>
          <ac:graphicFrameMkLst>
            <pc:docMk/>
            <pc:sldMk cId="512723185" sldId="664"/>
            <ac:graphicFrameMk id="3" creationId="{B1AAC0E3-BC89-4CC8-9077-9760540B9510}"/>
          </ac:graphicFrameMkLst>
        </pc:graphicFrameChg>
        <pc:picChg chg="del">
          <ac:chgData name="MANUEL ALBERTO GUEVARA  NAJARRO" userId="dc0839a7-ef25-445d-88fe-29223dfab4a5" providerId="ADAL" clId="{4C63C856-FD7E-4C12-84D8-438F88955695}" dt="2021-07-07T16:22:13.784" v="510" actId="478"/>
          <ac:picMkLst>
            <pc:docMk/>
            <pc:sldMk cId="512723185" sldId="664"/>
            <ac:picMk id="25" creationId="{9706C305-A7CF-4321-8332-C178313F89ED}"/>
          </ac:picMkLst>
        </pc:picChg>
        <pc:picChg chg="del">
          <ac:chgData name="MANUEL ALBERTO GUEVARA  NAJARRO" userId="dc0839a7-ef25-445d-88fe-29223dfab4a5" providerId="ADAL" clId="{4C63C856-FD7E-4C12-84D8-438F88955695}" dt="2021-07-07T16:22:13.784" v="510" actId="478"/>
          <ac:picMkLst>
            <pc:docMk/>
            <pc:sldMk cId="512723185" sldId="664"/>
            <ac:picMk id="27" creationId="{BF77051D-180D-4CBE-82A0-FEB12BC5951B}"/>
          </ac:picMkLst>
        </pc:picChg>
        <pc:picChg chg="del">
          <ac:chgData name="MANUEL ALBERTO GUEVARA  NAJARRO" userId="dc0839a7-ef25-445d-88fe-29223dfab4a5" providerId="ADAL" clId="{4C63C856-FD7E-4C12-84D8-438F88955695}" dt="2021-07-07T16:22:13.784" v="510" actId="478"/>
          <ac:picMkLst>
            <pc:docMk/>
            <pc:sldMk cId="512723185" sldId="664"/>
            <ac:picMk id="29" creationId="{4BADD88A-5FB7-4E03-BC5A-C0519D51F967}"/>
          </ac:picMkLst>
        </pc:picChg>
      </pc:sldChg>
      <pc:sldChg chg="del">
        <pc:chgData name="MANUEL ALBERTO GUEVARA  NAJARRO" userId="dc0839a7-ef25-445d-88fe-29223dfab4a5" providerId="ADAL" clId="{4C63C856-FD7E-4C12-84D8-438F88955695}" dt="2021-07-07T13:48:29.033" v="57" actId="47"/>
        <pc:sldMkLst>
          <pc:docMk/>
          <pc:sldMk cId="2664504001" sldId="664"/>
        </pc:sldMkLst>
      </pc:sldChg>
      <pc:sldChg chg="addSp delSp modSp add del mod ord chgLayout">
        <pc:chgData name="MANUEL ALBERTO GUEVARA  NAJARRO" userId="dc0839a7-ef25-445d-88fe-29223dfab4a5" providerId="ADAL" clId="{4C63C856-FD7E-4C12-84D8-438F88955695}" dt="2021-07-07T17:08:22.325" v="638" actId="6549"/>
        <pc:sldMkLst>
          <pc:docMk/>
          <pc:sldMk cId="476356547" sldId="665"/>
        </pc:sldMkLst>
        <pc:spChg chg="mod ord">
          <ac:chgData name="MANUEL ALBERTO GUEVARA  NAJARRO" userId="dc0839a7-ef25-445d-88fe-29223dfab4a5" providerId="ADAL" clId="{4C63C856-FD7E-4C12-84D8-438F88955695}" dt="2021-07-07T17:04:23.937" v="620" actId="700"/>
          <ac:spMkLst>
            <pc:docMk/>
            <pc:sldMk cId="476356547" sldId="665"/>
            <ac:spMk id="2" creationId="{0906808E-C398-456B-ADB7-D6835C9872C1}"/>
          </ac:spMkLst>
        </pc:spChg>
        <pc:spChg chg="add del mod ord">
          <ac:chgData name="MANUEL ALBERTO GUEVARA  NAJARRO" userId="dc0839a7-ef25-445d-88fe-29223dfab4a5" providerId="ADAL" clId="{4C63C856-FD7E-4C12-84D8-438F88955695}" dt="2021-07-07T17:08:22.325" v="638" actId="6549"/>
          <ac:spMkLst>
            <pc:docMk/>
            <pc:sldMk cId="476356547" sldId="665"/>
            <ac:spMk id="3" creationId="{6BEBD8F4-1494-4120-BC8D-0927E80AB3FC}"/>
          </ac:spMkLst>
        </pc:spChg>
        <pc:spChg chg="add del mod ord">
          <ac:chgData name="MANUEL ALBERTO GUEVARA  NAJARRO" userId="dc0839a7-ef25-445d-88fe-29223dfab4a5" providerId="ADAL" clId="{4C63C856-FD7E-4C12-84D8-438F88955695}" dt="2021-07-07T17:04:23.937" v="620" actId="700"/>
          <ac:spMkLst>
            <pc:docMk/>
            <pc:sldMk cId="476356547" sldId="665"/>
            <ac:spMk id="4" creationId="{94F26320-F1E9-4BA2-8F00-33891C28B62B}"/>
          </ac:spMkLst>
        </pc:spChg>
        <pc:spChg chg="mod ord">
          <ac:chgData name="MANUEL ALBERTO GUEVARA  NAJARRO" userId="dc0839a7-ef25-445d-88fe-29223dfab4a5" providerId="ADAL" clId="{4C63C856-FD7E-4C12-84D8-438F88955695}" dt="2021-07-07T17:04:23.937" v="620" actId="700"/>
          <ac:spMkLst>
            <pc:docMk/>
            <pc:sldMk cId="476356547" sldId="665"/>
            <ac:spMk id="5" creationId="{88538054-4E0D-474B-8EB6-7A870370B431}"/>
          </ac:spMkLst>
        </pc:spChg>
        <pc:spChg chg="add mod">
          <ac:chgData name="MANUEL ALBERTO GUEVARA  NAJARRO" userId="dc0839a7-ef25-445d-88fe-29223dfab4a5" providerId="ADAL" clId="{4C63C856-FD7E-4C12-84D8-438F88955695}" dt="2021-07-07T17:07:16.813" v="632" actId="478"/>
          <ac:spMkLst>
            <pc:docMk/>
            <pc:sldMk cId="476356547" sldId="665"/>
            <ac:spMk id="6" creationId="{C447FA9C-6CEF-40B5-A34F-9CBC600B98CF}"/>
          </ac:spMkLst>
        </pc:spChg>
        <pc:spChg chg="del mod">
          <ac:chgData name="MANUEL ALBERTO GUEVARA  NAJARRO" userId="dc0839a7-ef25-445d-88fe-29223dfab4a5" providerId="ADAL" clId="{4C63C856-FD7E-4C12-84D8-438F88955695}" dt="2021-07-07T17:00:23.276" v="615" actId="478"/>
          <ac:spMkLst>
            <pc:docMk/>
            <pc:sldMk cId="476356547" sldId="665"/>
            <ac:spMk id="10" creationId="{A28E7432-E6B9-4A89-A5A4-9413CB1722DF}"/>
          </ac:spMkLst>
        </pc:spChg>
        <pc:spChg chg="del">
          <ac:chgData name="MANUEL ALBERTO GUEVARA  NAJARRO" userId="dc0839a7-ef25-445d-88fe-29223dfab4a5" providerId="ADAL" clId="{4C63C856-FD7E-4C12-84D8-438F88955695}" dt="2021-07-07T17:00:23.276" v="615" actId="478"/>
          <ac:spMkLst>
            <pc:docMk/>
            <pc:sldMk cId="476356547" sldId="665"/>
            <ac:spMk id="11" creationId="{CD254864-5B45-42C5-8F94-81AB93793AE0}"/>
          </ac:spMkLst>
        </pc:spChg>
        <pc:spChg chg="del">
          <ac:chgData name="MANUEL ALBERTO GUEVARA  NAJARRO" userId="dc0839a7-ef25-445d-88fe-29223dfab4a5" providerId="ADAL" clId="{4C63C856-FD7E-4C12-84D8-438F88955695}" dt="2021-07-07T17:00:23.276" v="615" actId="478"/>
          <ac:spMkLst>
            <pc:docMk/>
            <pc:sldMk cId="476356547" sldId="665"/>
            <ac:spMk id="12" creationId="{E90E614F-56F3-4ACC-BC0A-7EE164181831}"/>
          </ac:spMkLst>
        </pc:spChg>
        <pc:spChg chg="del">
          <ac:chgData name="MANUEL ALBERTO GUEVARA  NAJARRO" userId="dc0839a7-ef25-445d-88fe-29223dfab4a5" providerId="ADAL" clId="{4C63C856-FD7E-4C12-84D8-438F88955695}" dt="2021-07-07T17:00:23.276" v="615" actId="478"/>
          <ac:spMkLst>
            <pc:docMk/>
            <pc:sldMk cId="476356547" sldId="665"/>
            <ac:spMk id="13" creationId="{6DADB58C-1236-453A-8313-ADA32C6F7103}"/>
          </ac:spMkLst>
        </pc:spChg>
        <pc:spChg chg="del">
          <ac:chgData name="MANUEL ALBERTO GUEVARA  NAJARRO" userId="dc0839a7-ef25-445d-88fe-29223dfab4a5" providerId="ADAL" clId="{4C63C856-FD7E-4C12-84D8-438F88955695}" dt="2021-07-07T17:00:23.276" v="615" actId="478"/>
          <ac:spMkLst>
            <pc:docMk/>
            <pc:sldMk cId="476356547" sldId="665"/>
            <ac:spMk id="14" creationId="{F5F61F72-8935-4282-AFDA-0523A2CC30EF}"/>
          </ac:spMkLst>
        </pc:spChg>
        <pc:spChg chg="del">
          <ac:chgData name="MANUEL ALBERTO GUEVARA  NAJARRO" userId="dc0839a7-ef25-445d-88fe-29223dfab4a5" providerId="ADAL" clId="{4C63C856-FD7E-4C12-84D8-438F88955695}" dt="2021-07-07T17:00:23.276" v="615" actId="478"/>
          <ac:spMkLst>
            <pc:docMk/>
            <pc:sldMk cId="476356547" sldId="665"/>
            <ac:spMk id="15" creationId="{149A5014-1C4E-48CA-8BB5-F31CC7BA218E}"/>
          </ac:spMkLst>
        </pc:spChg>
        <pc:spChg chg="del">
          <ac:chgData name="MANUEL ALBERTO GUEVARA  NAJARRO" userId="dc0839a7-ef25-445d-88fe-29223dfab4a5" providerId="ADAL" clId="{4C63C856-FD7E-4C12-84D8-438F88955695}" dt="2021-07-07T17:00:23.276" v="615" actId="478"/>
          <ac:spMkLst>
            <pc:docMk/>
            <pc:sldMk cId="476356547" sldId="665"/>
            <ac:spMk id="16" creationId="{254E036B-0B19-4F77-8AE5-99AA44111E5F}"/>
          </ac:spMkLst>
        </pc:spChg>
        <pc:spChg chg="del">
          <ac:chgData name="MANUEL ALBERTO GUEVARA  NAJARRO" userId="dc0839a7-ef25-445d-88fe-29223dfab4a5" providerId="ADAL" clId="{4C63C856-FD7E-4C12-84D8-438F88955695}" dt="2021-07-07T17:00:23.276" v="615" actId="478"/>
          <ac:spMkLst>
            <pc:docMk/>
            <pc:sldMk cId="476356547" sldId="665"/>
            <ac:spMk id="17" creationId="{F4BD3AD8-4F01-4176-B486-B07F404E3977}"/>
          </ac:spMkLst>
        </pc:spChg>
        <pc:spChg chg="del">
          <ac:chgData name="MANUEL ALBERTO GUEVARA  NAJARRO" userId="dc0839a7-ef25-445d-88fe-29223dfab4a5" providerId="ADAL" clId="{4C63C856-FD7E-4C12-84D8-438F88955695}" dt="2021-07-07T17:00:23.276" v="615" actId="478"/>
          <ac:spMkLst>
            <pc:docMk/>
            <pc:sldMk cId="476356547" sldId="665"/>
            <ac:spMk id="18" creationId="{8CACB18A-372E-42E0-9971-BE566AA0B301}"/>
          </ac:spMkLst>
        </pc:spChg>
        <pc:picChg chg="del">
          <ac:chgData name="MANUEL ALBERTO GUEVARA  NAJARRO" userId="dc0839a7-ef25-445d-88fe-29223dfab4a5" providerId="ADAL" clId="{4C63C856-FD7E-4C12-84D8-438F88955695}" dt="2021-07-07T17:00:23.276" v="615" actId="478"/>
          <ac:picMkLst>
            <pc:docMk/>
            <pc:sldMk cId="476356547" sldId="665"/>
            <ac:picMk id="25" creationId="{9706C305-A7CF-4321-8332-C178313F89ED}"/>
          </ac:picMkLst>
        </pc:picChg>
        <pc:picChg chg="del">
          <ac:chgData name="MANUEL ALBERTO GUEVARA  NAJARRO" userId="dc0839a7-ef25-445d-88fe-29223dfab4a5" providerId="ADAL" clId="{4C63C856-FD7E-4C12-84D8-438F88955695}" dt="2021-07-07T17:00:23.276" v="615" actId="478"/>
          <ac:picMkLst>
            <pc:docMk/>
            <pc:sldMk cId="476356547" sldId="665"/>
            <ac:picMk id="27" creationId="{BF77051D-180D-4CBE-82A0-FEB12BC5951B}"/>
          </ac:picMkLst>
        </pc:picChg>
        <pc:picChg chg="del">
          <ac:chgData name="MANUEL ALBERTO GUEVARA  NAJARRO" userId="dc0839a7-ef25-445d-88fe-29223dfab4a5" providerId="ADAL" clId="{4C63C856-FD7E-4C12-84D8-438F88955695}" dt="2021-07-07T17:00:23.276" v="615" actId="478"/>
          <ac:picMkLst>
            <pc:docMk/>
            <pc:sldMk cId="476356547" sldId="665"/>
            <ac:picMk id="29" creationId="{4BADD88A-5FB7-4E03-BC5A-C0519D51F967}"/>
          </ac:picMkLst>
        </pc:picChg>
        <pc:picChg chg="del mod modCrop">
          <ac:chgData name="MANUEL ALBERTO GUEVARA  NAJARRO" userId="dc0839a7-ef25-445d-88fe-29223dfab4a5" providerId="ADAL" clId="{4C63C856-FD7E-4C12-84D8-438F88955695}" dt="2021-07-07T17:07:16.813" v="632" actId="478"/>
          <ac:picMkLst>
            <pc:docMk/>
            <pc:sldMk cId="476356547" sldId="665"/>
            <ac:picMk id="1026" creationId="{415A4756-D2D9-49BA-B262-0726FC38AA55}"/>
          </ac:picMkLst>
        </pc:picChg>
        <pc:picChg chg="mod">
          <ac:chgData name="MANUEL ALBERTO GUEVARA  NAJARRO" userId="dc0839a7-ef25-445d-88fe-29223dfab4a5" providerId="ADAL" clId="{4C63C856-FD7E-4C12-84D8-438F88955695}" dt="2021-07-07T17:07:19.170" v="636" actId="962"/>
          <ac:picMkLst>
            <pc:docMk/>
            <pc:sldMk cId="476356547" sldId="665"/>
            <ac:picMk id="2050" creationId="{2DC10A35-936E-4563-95EC-C4386037120E}"/>
          </ac:picMkLst>
        </pc:picChg>
      </pc:sldChg>
      <pc:sldChg chg="addSp delSp modSp">
        <pc:chgData name="MANUEL ALBERTO GUEVARA  NAJARRO" userId="dc0839a7-ef25-445d-88fe-29223dfab4a5" providerId="ADAL" clId="{4C63C856-FD7E-4C12-84D8-438F88955695}" dt="2021-07-07T17:07:18.637" v="633"/>
        <pc:sldMkLst>
          <pc:docMk/>
          <pc:sldMk cId="747527518" sldId="665"/>
        </pc:sldMkLst>
        <pc:spChg chg="del">
          <ac:chgData name="MANUEL ALBERTO GUEVARA  NAJARRO" userId="dc0839a7-ef25-445d-88fe-29223dfab4a5" providerId="ADAL" clId="{4C63C856-FD7E-4C12-84D8-438F88955695}" dt="2021-07-07T17:07:18.637" v="633"/>
          <ac:spMkLst>
            <pc:docMk/>
            <pc:sldMk cId="747527518" sldId="665"/>
            <ac:spMk id="6" creationId="{C447FA9C-6CEF-40B5-A34F-9CBC600B98CF}"/>
          </ac:spMkLst>
        </pc:spChg>
        <pc:picChg chg="add mod">
          <ac:chgData name="MANUEL ALBERTO GUEVARA  NAJARRO" userId="dc0839a7-ef25-445d-88fe-29223dfab4a5" providerId="ADAL" clId="{4C63C856-FD7E-4C12-84D8-438F88955695}" dt="2021-07-07T17:07:18.637" v="633"/>
          <ac:picMkLst>
            <pc:docMk/>
            <pc:sldMk cId="747527518" sldId="665"/>
            <ac:picMk id="2050" creationId="{2DC10A35-936E-4563-95EC-C4386037120E}"/>
          </ac:picMkLst>
        </pc:picChg>
      </pc:sldChg>
      <pc:sldChg chg="del">
        <pc:chgData name="MANUEL ALBERTO GUEVARA  NAJARRO" userId="dc0839a7-ef25-445d-88fe-29223dfab4a5" providerId="ADAL" clId="{4C63C856-FD7E-4C12-84D8-438F88955695}" dt="2021-07-07T13:48:29.033" v="57" actId="47"/>
        <pc:sldMkLst>
          <pc:docMk/>
          <pc:sldMk cId="3275682904" sldId="665"/>
        </pc:sldMkLst>
      </pc:sldChg>
      <pc:sldChg chg="addSp delSp modSp">
        <pc:chgData name="MANUEL ALBERTO GUEVARA  NAJARRO" userId="dc0839a7-ef25-445d-88fe-29223dfab4a5" providerId="ADAL" clId="{4C63C856-FD7E-4C12-84D8-438F88955695}" dt="2021-07-07T17:06:23.557" v="627"/>
        <pc:sldMkLst>
          <pc:docMk/>
          <pc:sldMk cId="3673010995" sldId="665"/>
        </pc:sldMkLst>
        <pc:spChg chg="del">
          <ac:chgData name="MANUEL ALBERTO GUEVARA  NAJARRO" userId="dc0839a7-ef25-445d-88fe-29223dfab4a5" providerId="ADAL" clId="{4C63C856-FD7E-4C12-84D8-438F88955695}" dt="2021-07-07T17:06:23.557" v="627"/>
          <ac:spMkLst>
            <pc:docMk/>
            <pc:sldMk cId="3673010995" sldId="665"/>
            <ac:spMk id="4" creationId="{94F26320-F1E9-4BA2-8F00-33891C28B62B}"/>
          </ac:spMkLst>
        </pc:spChg>
        <pc:picChg chg="add mod">
          <ac:chgData name="MANUEL ALBERTO GUEVARA  NAJARRO" userId="dc0839a7-ef25-445d-88fe-29223dfab4a5" providerId="ADAL" clId="{4C63C856-FD7E-4C12-84D8-438F88955695}" dt="2021-07-07T17:06:23.557" v="627"/>
          <ac:picMkLst>
            <pc:docMk/>
            <pc:sldMk cId="3673010995" sldId="665"/>
            <ac:picMk id="1026" creationId="{415A4756-D2D9-49BA-B262-0726FC38AA55}"/>
          </ac:picMkLst>
        </pc:picChg>
      </pc:sldChg>
    </pc:docChg>
  </pc:docChgLst>
  <pc:docChgLst>
    <pc:chgData name="MANUEL ALBERTO GUEVARA  NAJARRO" userId="dc0839a7-ef25-445d-88fe-29223dfab4a5" providerId="ADAL" clId="{1109F401-F2C9-4A84-AE95-0C22D54C23EF}"/>
    <pc:docChg chg="undo custSel addSld delSld modSld sldOrd">
      <pc:chgData name="MANUEL ALBERTO GUEVARA  NAJARRO" userId="dc0839a7-ef25-445d-88fe-29223dfab4a5" providerId="ADAL" clId="{1109F401-F2C9-4A84-AE95-0C22D54C23EF}" dt="2021-07-01T22:57:38.178" v="566" actId="47"/>
      <pc:docMkLst>
        <pc:docMk/>
      </pc:docMkLst>
      <pc:sldChg chg="modSp mod">
        <pc:chgData name="MANUEL ALBERTO GUEVARA  NAJARRO" userId="dc0839a7-ef25-445d-88fe-29223dfab4a5" providerId="ADAL" clId="{1109F401-F2C9-4A84-AE95-0C22D54C23EF}" dt="2021-07-01T21:13:56.614" v="26" actId="20577"/>
        <pc:sldMkLst>
          <pc:docMk/>
          <pc:sldMk cId="4227363741" sldId="260"/>
        </pc:sldMkLst>
        <pc:spChg chg="mod">
          <ac:chgData name="MANUEL ALBERTO GUEVARA  NAJARRO" userId="dc0839a7-ef25-445d-88fe-29223dfab4a5" providerId="ADAL" clId="{1109F401-F2C9-4A84-AE95-0C22D54C23EF}" dt="2021-07-01T21:13:56.614" v="26" actId="20577"/>
          <ac:spMkLst>
            <pc:docMk/>
            <pc:sldMk cId="4227363741" sldId="260"/>
            <ac:spMk id="2" creationId="{51FB5928-6A9D-4A40-A59B-3E296900738E}"/>
          </ac:spMkLst>
        </pc:spChg>
      </pc:sldChg>
      <pc:sldChg chg="del">
        <pc:chgData name="MANUEL ALBERTO GUEVARA  NAJARRO" userId="dc0839a7-ef25-445d-88fe-29223dfab4a5" providerId="ADAL" clId="{1109F401-F2C9-4A84-AE95-0C22D54C23EF}" dt="2021-07-01T22:11:27.208" v="112" actId="47"/>
        <pc:sldMkLst>
          <pc:docMk/>
          <pc:sldMk cId="0" sldId="261"/>
        </pc:sldMkLst>
      </pc:sldChg>
      <pc:sldChg chg="modSp mod">
        <pc:chgData name="MANUEL ALBERTO GUEVARA  NAJARRO" userId="dc0839a7-ef25-445d-88fe-29223dfab4a5" providerId="ADAL" clId="{1109F401-F2C9-4A84-AE95-0C22D54C23EF}" dt="2021-07-01T21:38:01.253" v="29" actId="20577"/>
        <pc:sldMkLst>
          <pc:docMk/>
          <pc:sldMk cId="2866921917" sldId="563"/>
        </pc:sldMkLst>
        <pc:spChg chg="mod">
          <ac:chgData name="MANUEL ALBERTO GUEVARA  NAJARRO" userId="dc0839a7-ef25-445d-88fe-29223dfab4a5" providerId="ADAL" clId="{1109F401-F2C9-4A84-AE95-0C22D54C23EF}" dt="2021-07-01T21:38:01.253" v="29" actId="20577"/>
          <ac:spMkLst>
            <pc:docMk/>
            <pc:sldMk cId="2866921917" sldId="563"/>
            <ac:spMk id="2" creationId="{7273257F-D179-0F4C-B01F-BB2035DAEC54}"/>
          </ac:spMkLst>
        </pc:spChg>
      </pc:sldChg>
      <pc:sldChg chg="modSp mod">
        <pc:chgData name="MANUEL ALBERTO GUEVARA  NAJARRO" userId="dc0839a7-ef25-445d-88fe-29223dfab4a5" providerId="ADAL" clId="{1109F401-F2C9-4A84-AE95-0C22D54C23EF}" dt="2021-07-01T21:42:40.174" v="57" actId="6549"/>
        <pc:sldMkLst>
          <pc:docMk/>
          <pc:sldMk cId="1026487" sldId="564"/>
        </pc:sldMkLst>
        <pc:spChg chg="mod">
          <ac:chgData name="MANUEL ALBERTO GUEVARA  NAJARRO" userId="dc0839a7-ef25-445d-88fe-29223dfab4a5" providerId="ADAL" clId="{1109F401-F2C9-4A84-AE95-0C22D54C23EF}" dt="2021-07-01T21:42:27.670" v="52" actId="20577"/>
          <ac:spMkLst>
            <pc:docMk/>
            <pc:sldMk cId="1026487" sldId="564"/>
            <ac:spMk id="2" creationId="{69470D82-C3C2-4243-B13D-0D81D2A1113E}"/>
          </ac:spMkLst>
        </pc:spChg>
        <pc:spChg chg="mod">
          <ac:chgData name="MANUEL ALBERTO GUEVARA  NAJARRO" userId="dc0839a7-ef25-445d-88fe-29223dfab4a5" providerId="ADAL" clId="{1109F401-F2C9-4A84-AE95-0C22D54C23EF}" dt="2021-07-01T21:42:40.174" v="57" actId="6549"/>
          <ac:spMkLst>
            <pc:docMk/>
            <pc:sldMk cId="1026487" sldId="564"/>
            <ac:spMk id="5" creationId="{079F80E9-C8D2-8B42-B481-B910D99A780C}"/>
          </ac:spMkLst>
        </pc:spChg>
      </pc:sldChg>
      <pc:sldChg chg="addSp delSp modSp del mod modClrScheme chgLayout">
        <pc:chgData name="MANUEL ALBERTO GUEVARA  NAJARRO" userId="dc0839a7-ef25-445d-88fe-29223dfab4a5" providerId="ADAL" clId="{1109F401-F2C9-4A84-AE95-0C22D54C23EF}" dt="2021-07-01T22:57:38.178" v="566" actId="47"/>
        <pc:sldMkLst>
          <pc:docMk/>
          <pc:sldMk cId="963236813" sldId="621"/>
        </pc:sldMkLst>
        <pc:spChg chg="mod ord">
          <ac:chgData name="MANUEL ALBERTO GUEVARA  NAJARRO" userId="dc0839a7-ef25-445d-88fe-29223dfab4a5" providerId="ADAL" clId="{1109F401-F2C9-4A84-AE95-0C22D54C23EF}" dt="2021-07-01T22:54:10.048" v="395" actId="700"/>
          <ac:spMkLst>
            <pc:docMk/>
            <pc:sldMk cId="963236813" sldId="621"/>
            <ac:spMk id="2" creationId="{2543C3BF-6F49-134E-B600-33E11315630D}"/>
          </ac:spMkLst>
        </pc:spChg>
        <pc:spChg chg="mod ord">
          <ac:chgData name="MANUEL ALBERTO GUEVARA  NAJARRO" userId="dc0839a7-ef25-445d-88fe-29223dfab4a5" providerId="ADAL" clId="{1109F401-F2C9-4A84-AE95-0C22D54C23EF}" dt="2021-07-01T22:54:10.048" v="395" actId="700"/>
          <ac:spMkLst>
            <pc:docMk/>
            <pc:sldMk cId="963236813" sldId="621"/>
            <ac:spMk id="3" creationId="{A0A05108-6537-D24C-A3B6-E057CF557277}"/>
          </ac:spMkLst>
        </pc:spChg>
        <pc:spChg chg="add del mod ord">
          <ac:chgData name="MANUEL ALBERTO GUEVARA  NAJARRO" userId="dc0839a7-ef25-445d-88fe-29223dfab4a5" providerId="ADAL" clId="{1109F401-F2C9-4A84-AE95-0C22D54C23EF}" dt="2021-07-01T22:54:10.048" v="395" actId="700"/>
          <ac:spMkLst>
            <pc:docMk/>
            <pc:sldMk cId="963236813" sldId="621"/>
            <ac:spMk id="4" creationId="{D26C0B22-3D74-4A48-95F9-5771543A49C3}"/>
          </ac:spMkLst>
        </pc:spChg>
        <pc:spChg chg="mod ord">
          <ac:chgData name="MANUEL ALBERTO GUEVARA  NAJARRO" userId="dc0839a7-ef25-445d-88fe-29223dfab4a5" providerId="ADAL" clId="{1109F401-F2C9-4A84-AE95-0C22D54C23EF}" dt="2021-07-01T22:54:10.048" v="395" actId="700"/>
          <ac:spMkLst>
            <pc:docMk/>
            <pc:sldMk cId="963236813" sldId="621"/>
            <ac:spMk id="7" creationId="{12D05771-930D-E741-8F52-E6D34754458E}"/>
          </ac:spMkLst>
        </pc:spChg>
      </pc:sldChg>
      <pc:sldChg chg="addSp delSp modSp mod">
        <pc:chgData name="MANUEL ALBERTO GUEVARA  NAJARRO" userId="dc0839a7-ef25-445d-88fe-29223dfab4a5" providerId="ADAL" clId="{1109F401-F2C9-4A84-AE95-0C22D54C23EF}" dt="2021-07-01T22:08:23.664" v="81" actId="14826"/>
        <pc:sldMkLst>
          <pc:docMk/>
          <pc:sldMk cId="1889000168" sldId="632"/>
        </pc:sldMkLst>
        <pc:spChg chg="add del mod">
          <ac:chgData name="MANUEL ALBERTO GUEVARA  NAJARRO" userId="dc0839a7-ef25-445d-88fe-29223dfab4a5" providerId="ADAL" clId="{1109F401-F2C9-4A84-AE95-0C22D54C23EF}" dt="2021-07-01T22:08:20.994" v="80" actId="478"/>
          <ac:spMkLst>
            <pc:docMk/>
            <pc:sldMk cId="1889000168" sldId="632"/>
            <ac:spMk id="3" creationId="{51B5ADAC-9A7F-4672-A549-E1E3EB579365}"/>
          </ac:spMkLst>
        </pc:spChg>
        <pc:spChg chg="mod">
          <ac:chgData name="MANUEL ALBERTO GUEVARA  NAJARRO" userId="dc0839a7-ef25-445d-88fe-29223dfab4a5" providerId="ADAL" clId="{1109F401-F2C9-4A84-AE95-0C22D54C23EF}" dt="2021-07-01T22:07:02.224" v="76"/>
          <ac:spMkLst>
            <pc:docMk/>
            <pc:sldMk cId="1889000168" sldId="632"/>
            <ac:spMk id="5" creationId="{5ECE236A-6C3C-46E8-A81F-7846D7B4570C}"/>
          </ac:spMkLst>
        </pc:spChg>
        <pc:spChg chg="mod">
          <ac:chgData name="MANUEL ALBERTO GUEVARA  NAJARRO" userId="dc0839a7-ef25-445d-88fe-29223dfab4a5" providerId="ADAL" clId="{1109F401-F2C9-4A84-AE95-0C22D54C23EF}" dt="2021-07-01T22:07:47.104" v="78" actId="27636"/>
          <ac:spMkLst>
            <pc:docMk/>
            <pc:sldMk cId="1889000168" sldId="632"/>
            <ac:spMk id="6" creationId="{62B8E1A4-E755-4E07-B436-48B0481D7B00}"/>
          </ac:spMkLst>
        </pc:spChg>
        <pc:picChg chg="add del mod">
          <ac:chgData name="MANUEL ALBERTO GUEVARA  NAJARRO" userId="dc0839a7-ef25-445d-88fe-29223dfab4a5" providerId="ADAL" clId="{1109F401-F2C9-4A84-AE95-0C22D54C23EF}" dt="2021-07-01T22:08:23.664" v="81" actId="14826"/>
          <ac:picMkLst>
            <pc:docMk/>
            <pc:sldMk cId="1889000168" sldId="632"/>
            <ac:picMk id="10" creationId="{F715C18E-F8C5-4C70-9752-8EDE5E424121}"/>
          </ac:picMkLst>
        </pc:picChg>
      </pc:sldChg>
      <pc:sldChg chg="del">
        <pc:chgData name="MANUEL ALBERTO GUEVARA  NAJARRO" userId="dc0839a7-ef25-445d-88fe-29223dfab4a5" providerId="ADAL" clId="{1109F401-F2C9-4A84-AE95-0C22D54C23EF}" dt="2021-07-01T22:11:27.208" v="112" actId="47"/>
        <pc:sldMkLst>
          <pc:docMk/>
          <pc:sldMk cId="0" sldId="634"/>
        </pc:sldMkLst>
      </pc:sldChg>
      <pc:sldChg chg="addSp delSp modSp mod">
        <pc:chgData name="MANUEL ALBERTO GUEVARA  NAJARRO" userId="dc0839a7-ef25-445d-88fe-29223dfab4a5" providerId="ADAL" clId="{1109F401-F2C9-4A84-AE95-0C22D54C23EF}" dt="2021-07-01T22:52:33.778" v="382" actId="962"/>
        <pc:sldMkLst>
          <pc:docMk/>
          <pc:sldMk cId="3819631410" sldId="637"/>
        </pc:sldMkLst>
        <pc:spChg chg="add del mod">
          <ac:chgData name="MANUEL ALBERTO GUEVARA  NAJARRO" userId="dc0839a7-ef25-445d-88fe-29223dfab4a5" providerId="ADAL" clId="{1109F401-F2C9-4A84-AE95-0C22D54C23EF}" dt="2021-07-01T22:52:25.869" v="376" actId="22"/>
          <ac:spMkLst>
            <pc:docMk/>
            <pc:sldMk cId="3819631410" sldId="637"/>
            <ac:spMk id="3" creationId="{4B9326F8-7A48-44BA-869D-1565DC9D5E88}"/>
          </ac:spMkLst>
        </pc:spChg>
        <pc:spChg chg="mod">
          <ac:chgData name="MANUEL ALBERTO GUEVARA  NAJARRO" userId="dc0839a7-ef25-445d-88fe-29223dfab4a5" providerId="ADAL" clId="{1109F401-F2C9-4A84-AE95-0C22D54C23EF}" dt="2021-07-01T22:08:41.824" v="83" actId="27636"/>
          <ac:spMkLst>
            <pc:docMk/>
            <pc:sldMk cId="3819631410" sldId="637"/>
            <ac:spMk id="5" creationId="{5ECE236A-6C3C-46E8-A81F-7846D7B4570C}"/>
          </ac:spMkLst>
        </pc:spChg>
        <pc:spChg chg="mod">
          <ac:chgData name="MANUEL ALBERTO GUEVARA  NAJARRO" userId="dc0839a7-ef25-445d-88fe-29223dfab4a5" providerId="ADAL" clId="{1109F401-F2C9-4A84-AE95-0C22D54C23EF}" dt="2021-07-01T22:10:01.594" v="98" actId="20577"/>
          <ac:spMkLst>
            <pc:docMk/>
            <pc:sldMk cId="3819631410" sldId="637"/>
            <ac:spMk id="6" creationId="{62B8E1A4-E755-4E07-B436-48B0481D7B00}"/>
          </ac:spMkLst>
        </pc:spChg>
        <pc:spChg chg="add del mod">
          <ac:chgData name="MANUEL ALBERTO GUEVARA  NAJARRO" userId="dc0839a7-ef25-445d-88fe-29223dfab4a5" providerId="ADAL" clId="{1109F401-F2C9-4A84-AE95-0C22D54C23EF}" dt="2021-07-01T22:52:32.768" v="380" actId="22"/>
          <ac:spMkLst>
            <pc:docMk/>
            <pc:sldMk cId="3819631410" sldId="637"/>
            <ac:spMk id="11" creationId="{AB5B727A-9CC6-471A-B545-D1BD885704D6}"/>
          </ac:spMkLst>
        </pc:spChg>
        <pc:picChg chg="add del mod ord modCrop">
          <ac:chgData name="MANUEL ALBERTO GUEVARA  NAJARRO" userId="dc0839a7-ef25-445d-88fe-29223dfab4a5" providerId="ADAL" clId="{1109F401-F2C9-4A84-AE95-0C22D54C23EF}" dt="2021-07-01T22:52:31.286" v="379" actId="478"/>
          <ac:picMkLst>
            <pc:docMk/>
            <pc:sldMk cId="3819631410" sldId="637"/>
            <ac:picMk id="7" creationId="{FA032D0E-842F-42EE-BF68-35DA419FA6F8}"/>
          </ac:picMkLst>
        </pc:picChg>
        <pc:picChg chg="del">
          <ac:chgData name="MANUEL ALBERTO GUEVARA  NAJARRO" userId="dc0839a7-ef25-445d-88fe-29223dfab4a5" providerId="ADAL" clId="{1109F401-F2C9-4A84-AE95-0C22D54C23EF}" dt="2021-07-01T22:52:23.407" v="375" actId="478"/>
          <ac:picMkLst>
            <pc:docMk/>
            <pc:sldMk cId="3819631410" sldId="637"/>
            <ac:picMk id="10" creationId="{F715C18E-F8C5-4C70-9752-8EDE5E424121}"/>
          </ac:picMkLst>
        </pc:picChg>
        <pc:picChg chg="add mod ord modCrop">
          <ac:chgData name="MANUEL ALBERTO GUEVARA  NAJARRO" userId="dc0839a7-ef25-445d-88fe-29223dfab4a5" providerId="ADAL" clId="{1109F401-F2C9-4A84-AE95-0C22D54C23EF}" dt="2021-07-01T22:52:33.778" v="382" actId="962"/>
          <ac:picMkLst>
            <pc:docMk/>
            <pc:sldMk cId="3819631410" sldId="637"/>
            <ac:picMk id="13" creationId="{BC00C686-63E2-4DED-B937-56A6731C27DD}"/>
          </ac:picMkLst>
        </pc:picChg>
      </pc:sldChg>
      <pc:sldChg chg="addSp delSp modSp mod">
        <pc:chgData name="MANUEL ALBERTO GUEVARA  NAJARRO" userId="dc0839a7-ef25-445d-88fe-29223dfab4a5" providerId="ADAL" clId="{1109F401-F2C9-4A84-AE95-0C22D54C23EF}" dt="2021-07-01T22:53:33.593" v="388" actId="27614"/>
        <pc:sldMkLst>
          <pc:docMk/>
          <pc:sldMk cId="116741518" sldId="638"/>
        </pc:sldMkLst>
        <pc:spChg chg="add del mod">
          <ac:chgData name="MANUEL ALBERTO GUEVARA  NAJARRO" userId="dc0839a7-ef25-445d-88fe-29223dfab4a5" providerId="ADAL" clId="{1109F401-F2C9-4A84-AE95-0C22D54C23EF}" dt="2021-07-01T22:53:32.483" v="387" actId="22"/>
          <ac:spMkLst>
            <pc:docMk/>
            <pc:sldMk cId="116741518" sldId="638"/>
            <ac:spMk id="3" creationId="{0FDDDFD5-2F0A-4E8F-9B9E-72F009D361F5}"/>
          </ac:spMkLst>
        </pc:spChg>
        <pc:spChg chg="mod">
          <ac:chgData name="MANUEL ALBERTO GUEVARA  NAJARRO" userId="dc0839a7-ef25-445d-88fe-29223dfab4a5" providerId="ADAL" clId="{1109F401-F2C9-4A84-AE95-0C22D54C23EF}" dt="2021-07-01T22:10:31.963" v="102" actId="27636"/>
          <ac:spMkLst>
            <pc:docMk/>
            <pc:sldMk cId="116741518" sldId="638"/>
            <ac:spMk id="5" creationId="{5ECE236A-6C3C-46E8-A81F-7846D7B4570C}"/>
          </ac:spMkLst>
        </pc:spChg>
        <pc:spChg chg="mod">
          <ac:chgData name="MANUEL ALBERTO GUEVARA  NAJARRO" userId="dc0839a7-ef25-445d-88fe-29223dfab4a5" providerId="ADAL" clId="{1109F401-F2C9-4A84-AE95-0C22D54C23EF}" dt="2021-07-01T22:11:18.799" v="111" actId="6549"/>
          <ac:spMkLst>
            <pc:docMk/>
            <pc:sldMk cId="116741518" sldId="638"/>
            <ac:spMk id="6" creationId="{62B8E1A4-E755-4E07-B436-48B0481D7B00}"/>
          </ac:spMkLst>
        </pc:spChg>
        <pc:picChg chg="del">
          <ac:chgData name="MANUEL ALBERTO GUEVARA  NAJARRO" userId="dc0839a7-ef25-445d-88fe-29223dfab4a5" providerId="ADAL" clId="{1109F401-F2C9-4A84-AE95-0C22D54C23EF}" dt="2021-07-01T22:53:31.158" v="386" actId="478"/>
          <ac:picMkLst>
            <pc:docMk/>
            <pc:sldMk cId="116741518" sldId="638"/>
            <ac:picMk id="7" creationId="{3E7EBE7F-B688-4221-A1AB-5081103E0BDD}"/>
          </ac:picMkLst>
        </pc:picChg>
        <pc:picChg chg="add mod ord modCrop">
          <ac:chgData name="MANUEL ALBERTO GUEVARA  NAJARRO" userId="dc0839a7-ef25-445d-88fe-29223dfab4a5" providerId="ADAL" clId="{1109F401-F2C9-4A84-AE95-0C22D54C23EF}" dt="2021-07-01T22:53:33.593" v="388" actId="27614"/>
          <ac:picMkLst>
            <pc:docMk/>
            <pc:sldMk cId="116741518" sldId="638"/>
            <ac:picMk id="9" creationId="{39785240-DCEB-4CC5-8D7E-C43D7D831B1B}"/>
          </ac:picMkLst>
        </pc:picChg>
      </pc:sldChg>
      <pc:sldChg chg="del">
        <pc:chgData name="MANUEL ALBERTO GUEVARA  NAJARRO" userId="dc0839a7-ef25-445d-88fe-29223dfab4a5" providerId="ADAL" clId="{1109F401-F2C9-4A84-AE95-0C22D54C23EF}" dt="2021-07-01T22:24:33.634" v="116" actId="47"/>
        <pc:sldMkLst>
          <pc:docMk/>
          <pc:sldMk cId="2848592144" sldId="639"/>
        </pc:sldMkLst>
      </pc:sldChg>
      <pc:sldChg chg="modSp del mod ord">
        <pc:chgData name="MANUEL ALBERTO GUEVARA  NAJARRO" userId="dc0839a7-ef25-445d-88fe-29223dfab4a5" providerId="ADAL" clId="{1109F401-F2C9-4A84-AE95-0C22D54C23EF}" dt="2021-07-01T22:52:44.468" v="383" actId="47"/>
        <pc:sldMkLst>
          <pc:docMk/>
          <pc:sldMk cId="3169587563" sldId="640"/>
        </pc:sldMkLst>
        <pc:spChg chg="mod">
          <ac:chgData name="MANUEL ALBERTO GUEVARA  NAJARRO" userId="dc0839a7-ef25-445d-88fe-29223dfab4a5" providerId="ADAL" clId="{1109F401-F2C9-4A84-AE95-0C22D54C23EF}" dt="2021-07-01T22:11:40.264" v="114"/>
          <ac:spMkLst>
            <pc:docMk/>
            <pc:sldMk cId="3169587563" sldId="640"/>
            <ac:spMk id="5" creationId="{5ECE236A-6C3C-46E8-A81F-7846D7B4570C}"/>
          </ac:spMkLst>
        </pc:spChg>
        <pc:spChg chg="mod">
          <ac:chgData name="MANUEL ALBERTO GUEVARA  NAJARRO" userId="dc0839a7-ef25-445d-88fe-29223dfab4a5" providerId="ADAL" clId="{1109F401-F2C9-4A84-AE95-0C22D54C23EF}" dt="2021-07-01T22:24:22.437" v="115"/>
          <ac:spMkLst>
            <pc:docMk/>
            <pc:sldMk cId="3169587563" sldId="640"/>
            <ac:spMk id="6" creationId="{62B8E1A4-E755-4E07-B436-48B0481D7B00}"/>
          </ac:spMkLst>
        </pc:spChg>
      </pc:sldChg>
      <pc:sldChg chg="addSp delSp modSp add mod">
        <pc:chgData name="MANUEL ALBERTO GUEVARA  NAJARRO" userId="dc0839a7-ef25-445d-88fe-29223dfab4a5" providerId="ADAL" clId="{1109F401-F2C9-4A84-AE95-0C22D54C23EF}" dt="2021-07-01T22:26:14.781" v="134" actId="14100"/>
        <pc:sldMkLst>
          <pc:docMk/>
          <pc:sldMk cId="158475941" sldId="641"/>
        </pc:sldMkLst>
        <pc:spChg chg="mod">
          <ac:chgData name="MANUEL ALBERTO GUEVARA  NAJARRO" userId="dc0839a7-ef25-445d-88fe-29223dfab4a5" providerId="ADAL" clId="{1109F401-F2C9-4A84-AE95-0C22D54C23EF}" dt="2021-07-01T22:25:21.878" v="120"/>
          <ac:spMkLst>
            <pc:docMk/>
            <pc:sldMk cId="158475941" sldId="641"/>
            <ac:spMk id="5" creationId="{5ECE236A-6C3C-46E8-A81F-7846D7B4570C}"/>
          </ac:spMkLst>
        </pc:spChg>
        <pc:spChg chg="mod">
          <ac:chgData name="MANUEL ALBERTO GUEVARA  NAJARRO" userId="dc0839a7-ef25-445d-88fe-29223dfab4a5" providerId="ADAL" clId="{1109F401-F2C9-4A84-AE95-0C22D54C23EF}" dt="2021-07-01T22:26:14.781" v="134" actId="14100"/>
          <ac:spMkLst>
            <pc:docMk/>
            <pc:sldMk cId="158475941" sldId="641"/>
            <ac:spMk id="6" creationId="{62B8E1A4-E755-4E07-B436-48B0481D7B00}"/>
          </ac:spMkLst>
        </pc:spChg>
        <pc:picChg chg="add del">
          <ac:chgData name="MANUEL ALBERTO GUEVARA  NAJARRO" userId="dc0839a7-ef25-445d-88fe-29223dfab4a5" providerId="ADAL" clId="{1109F401-F2C9-4A84-AE95-0C22D54C23EF}" dt="2021-07-01T22:25:56.980" v="130" actId="22"/>
          <ac:picMkLst>
            <pc:docMk/>
            <pc:sldMk cId="158475941" sldId="641"/>
            <ac:picMk id="3" creationId="{6CF51886-6DF6-48B4-A1C1-44018F6E8D4B}"/>
          </ac:picMkLst>
        </pc:picChg>
        <pc:picChg chg="mod modCrop">
          <ac:chgData name="MANUEL ALBERTO GUEVARA  NAJARRO" userId="dc0839a7-ef25-445d-88fe-29223dfab4a5" providerId="ADAL" clId="{1109F401-F2C9-4A84-AE95-0C22D54C23EF}" dt="2021-07-01T22:26:11.156" v="133" actId="1076"/>
          <ac:picMkLst>
            <pc:docMk/>
            <pc:sldMk cId="158475941" sldId="641"/>
            <ac:picMk id="7" creationId="{3E7EBE7F-B688-4221-A1AB-5081103E0BDD}"/>
          </ac:picMkLst>
        </pc:picChg>
      </pc:sldChg>
      <pc:sldChg chg="addSp delSp modSp add mod ord modAnim">
        <pc:chgData name="MANUEL ALBERTO GUEVARA  NAJARRO" userId="dc0839a7-ef25-445d-88fe-29223dfab4a5" providerId="ADAL" clId="{1109F401-F2C9-4A84-AE95-0C22D54C23EF}" dt="2021-07-01T22:52:46.233" v="385"/>
        <pc:sldMkLst>
          <pc:docMk/>
          <pc:sldMk cId="109976369" sldId="642"/>
        </pc:sldMkLst>
        <pc:spChg chg="add del mod">
          <ac:chgData name="MANUEL ALBERTO GUEVARA  NAJARRO" userId="dc0839a7-ef25-445d-88fe-29223dfab4a5" providerId="ADAL" clId="{1109F401-F2C9-4A84-AE95-0C22D54C23EF}" dt="2021-07-01T22:26:56.845" v="138" actId="478"/>
          <ac:spMkLst>
            <pc:docMk/>
            <pc:sldMk cId="109976369" sldId="642"/>
            <ac:spMk id="3" creationId="{EADD0BC6-0577-4E97-B424-DA227815CE58}"/>
          </ac:spMkLst>
        </pc:spChg>
        <pc:picChg chg="add mod">
          <ac:chgData name="MANUEL ALBERTO GUEVARA  NAJARRO" userId="dc0839a7-ef25-445d-88fe-29223dfab4a5" providerId="ADAL" clId="{1109F401-F2C9-4A84-AE95-0C22D54C23EF}" dt="2021-07-01T22:27:41.085" v="142" actId="1076"/>
          <ac:picMkLst>
            <pc:docMk/>
            <pc:sldMk cId="109976369" sldId="642"/>
            <ac:picMk id="4" creationId="{907A2045-CA7F-43CF-9E82-E0DD8F52EF1B}"/>
          </ac:picMkLst>
        </pc:picChg>
        <pc:picChg chg="del">
          <ac:chgData name="MANUEL ALBERTO GUEVARA  NAJARRO" userId="dc0839a7-ef25-445d-88fe-29223dfab4a5" providerId="ADAL" clId="{1109F401-F2C9-4A84-AE95-0C22D54C23EF}" dt="2021-07-01T22:26:49.383" v="136" actId="478"/>
          <ac:picMkLst>
            <pc:docMk/>
            <pc:sldMk cId="109976369" sldId="642"/>
            <ac:picMk id="10" creationId="{F715C18E-F8C5-4C70-9752-8EDE5E424121}"/>
          </ac:picMkLst>
        </pc:picChg>
      </pc:sldChg>
      <pc:sldChg chg="del">
        <pc:chgData name="MANUEL ALBERTO GUEVARA  NAJARRO" userId="dc0839a7-ef25-445d-88fe-29223dfab4a5" providerId="ADAL" clId="{1109F401-F2C9-4A84-AE95-0C22D54C23EF}" dt="2021-07-01T22:24:33.634" v="116" actId="47"/>
        <pc:sldMkLst>
          <pc:docMk/>
          <pc:sldMk cId="2126156238" sldId="642"/>
        </pc:sldMkLst>
      </pc:sldChg>
      <pc:sldChg chg="modSp add mod">
        <pc:chgData name="MANUEL ALBERTO GUEVARA  NAJARRO" userId="dc0839a7-ef25-445d-88fe-29223dfab4a5" providerId="ADAL" clId="{1109F401-F2C9-4A84-AE95-0C22D54C23EF}" dt="2021-07-01T22:53:56.796" v="393" actId="6549"/>
        <pc:sldMkLst>
          <pc:docMk/>
          <pc:sldMk cId="827917337" sldId="643"/>
        </pc:sldMkLst>
        <pc:spChg chg="mod">
          <ac:chgData name="MANUEL ALBERTO GUEVARA  NAJARRO" userId="dc0839a7-ef25-445d-88fe-29223dfab4a5" providerId="ADAL" clId="{1109F401-F2C9-4A84-AE95-0C22D54C23EF}" dt="2021-07-01T22:28:17.521" v="144"/>
          <ac:spMkLst>
            <pc:docMk/>
            <pc:sldMk cId="827917337" sldId="643"/>
            <ac:spMk id="5" creationId="{5ECE236A-6C3C-46E8-A81F-7846D7B4570C}"/>
          </ac:spMkLst>
        </pc:spChg>
        <pc:spChg chg="mod">
          <ac:chgData name="MANUEL ALBERTO GUEVARA  NAJARRO" userId="dc0839a7-ef25-445d-88fe-29223dfab4a5" providerId="ADAL" clId="{1109F401-F2C9-4A84-AE95-0C22D54C23EF}" dt="2021-07-01T22:53:56.796" v="393" actId="6549"/>
          <ac:spMkLst>
            <pc:docMk/>
            <pc:sldMk cId="827917337" sldId="643"/>
            <ac:spMk id="6" creationId="{62B8E1A4-E755-4E07-B436-48B0481D7B00}"/>
          </ac:spMkLst>
        </pc:spChg>
        <pc:picChg chg="mod modCrop">
          <ac:chgData name="MANUEL ALBERTO GUEVARA  NAJARRO" userId="dc0839a7-ef25-445d-88fe-29223dfab4a5" providerId="ADAL" clId="{1109F401-F2C9-4A84-AE95-0C22D54C23EF}" dt="2021-07-01T22:53:51.243" v="391" actId="1076"/>
          <ac:picMkLst>
            <pc:docMk/>
            <pc:sldMk cId="827917337" sldId="643"/>
            <ac:picMk id="7" creationId="{3E7EBE7F-B688-4221-A1AB-5081103E0BDD}"/>
          </ac:picMkLst>
        </pc:picChg>
      </pc:sldChg>
      <pc:sldChg chg="del">
        <pc:chgData name="MANUEL ALBERTO GUEVARA  NAJARRO" userId="dc0839a7-ef25-445d-88fe-29223dfab4a5" providerId="ADAL" clId="{1109F401-F2C9-4A84-AE95-0C22D54C23EF}" dt="2021-07-01T22:24:33.634" v="116" actId="47"/>
        <pc:sldMkLst>
          <pc:docMk/>
          <pc:sldMk cId="3293871514" sldId="643"/>
        </pc:sldMkLst>
      </pc:sldChg>
      <pc:sldChg chg="addSp delSp modSp add mod ord delAnim">
        <pc:chgData name="MANUEL ALBERTO GUEVARA  NAJARRO" userId="dc0839a7-ef25-445d-88fe-29223dfab4a5" providerId="ADAL" clId="{1109F401-F2C9-4A84-AE95-0C22D54C23EF}" dt="2021-07-01T22:53:44.138" v="390"/>
        <pc:sldMkLst>
          <pc:docMk/>
          <pc:sldMk cId="3168800321" sldId="644"/>
        </pc:sldMkLst>
        <pc:spChg chg="mod">
          <ac:chgData name="MANUEL ALBERTO GUEVARA  NAJARRO" userId="dc0839a7-ef25-445d-88fe-29223dfab4a5" providerId="ADAL" clId="{1109F401-F2C9-4A84-AE95-0C22D54C23EF}" dt="2021-07-01T22:30:16.741" v="176" actId="20577"/>
          <ac:spMkLst>
            <pc:docMk/>
            <pc:sldMk cId="3168800321" sldId="644"/>
            <ac:spMk id="5" creationId="{5ECE236A-6C3C-46E8-A81F-7846D7B4570C}"/>
          </ac:spMkLst>
        </pc:spChg>
        <pc:spChg chg="mod">
          <ac:chgData name="MANUEL ALBERTO GUEVARA  NAJARRO" userId="dc0839a7-ef25-445d-88fe-29223dfab4a5" providerId="ADAL" clId="{1109F401-F2C9-4A84-AE95-0C22D54C23EF}" dt="2021-07-01T22:30:28.767" v="179" actId="20577"/>
          <ac:spMkLst>
            <pc:docMk/>
            <pc:sldMk cId="3168800321" sldId="644"/>
            <ac:spMk id="6" creationId="{62B8E1A4-E755-4E07-B436-48B0481D7B00}"/>
          </ac:spMkLst>
        </pc:spChg>
        <pc:picChg chg="add mod">
          <ac:chgData name="MANUEL ALBERTO GUEVARA  NAJARRO" userId="dc0839a7-ef25-445d-88fe-29223dfab4a5" providerId="ADAL" clId="{1109F401-F2C9-4A84-AE95-0C22D54C23EF}" dt="2021-07-01T22:30:40.731" v="182" actId="1076"/>
          <ac:picMkLst>
            <pc:docMk/>
            <pc:sldMk cId="3168800321" sldId="644"/>
            <ac:picMk id="3" creationId="{72FF88AF-B5FE-46D0-907A-35B76B78CE81}"/>
          </ac:picMkLst>
        </pc:picChg>
        <pc:picChg chg="del">
          <ac:chgData name="MANUEL ALBERTO GUEVARA  NAJARRO" userId="dc0839a7-ef25-445d-88fe-29223dfab4a5" providerId="ADAL" clId="{1109F401-F2C9-4A84-AE95-0C22D54C23EF}" dt="2021-07-01T22:30:37.572" v="181" actId="478"/>
          <ac:picMkLst>
            <pc:docMk/>
            <pc:sldMk cId="3168800321" sldId="644"/>
            <ac:picMk id="4" creationId="{907A2045-CA7F-43CF-9E82-E0DD8F52EF1B}"/>
          </ac:picMkLst>
        </pc:picChg>
      </pc:sldChg>
      <pc:sldChg chg="del">
        <pc:chgData name="MANUEL ALBERTO GUEVARA  NAJARRO" userId="dc0839a7-ef25-445d-88fe-29223dfab4a5" providerId="ADAL" clId="{1109F401-F2C9-4A84-AE95-0C22D54C23EF}" dt="2021-07-01T22:24:33.634" v="116" actId="47"/>
        <pc:sldMkLst>
          <pc:docMk/>
          <pc:sldMk cId="4046438244" sldId="644"/>
        </pc:sldMkLst>
      </pc:sldChg>
      <pc:sldChg chg="addSp delSp modSp add mod">
        <pc:chgData name="MANUEL ALBERTO GUEVARA  NAJARRO" userId="dc0839a7-ef25-445d-88fe-29223dfab4a5" providerId="ADAL" clId="{1109F401-F2C9-4A84-AE95-0C22D54C23EF}" dt="2021-07-01T22:44:32.838" v="226" actId="571"/>
        <pc:sldMkLst>
          <pc:docMk/>
          <pc:sldMk cId="231635580" sldId="645"/>
        </pc:sldMkLst>
        <pc:spChg chg="mod">
          <ac:chgData name="MANUEL ALBERTO GUEVARA  NAJARRO" userId="dc0839a7-ef25-445d-88fe-29223dfab4a5" providerId="ADAL" clId="{1109F401-F2C9-4A84-AE95-0C22D54C23EF}" dt="2021-07-01T22:43:17.846" v="211" actId="20577"/>
          <ac:spMkLst>
            <pc:docMk/>
            <pc:sldMk cId="231635580" sldId="645"/>
            <ac:spMk id="5" creationId="{5ECE236A-6C3C-46E8-A81F-7846D7B4570C}"/>
          </ac:spMkLst>
        </pc:spChg>
        <pc:spChg chg="mod">
          <ac:chgData name="MANUEL ALBERTO GUEVARA  NAJARRO" userId="dc0839a7-ef25-445d-88fe-29223dfab4a5" providerId="ADAL" clId="{1109F401-F2C9-4A84-AE95-0C22D54C23EF}" dt="2021-07-01T22:44:26.673" v="225" actId="20577"/>
          <ac:spMkLst>
            <pc:docMk/>
            <pc:sldMk cId="231635580" sldId="645"/>
            <ac:spMk id="6" creationId="{62B8E1A4-E755-4E07-B436-48B0481D7B00}"/>
          </ac:spMkLst>
        </pc:spChg>
        <pc:picChg chg="mod">
          <ac:chgData name="MANUEL ALBERTO GUEVARA  NAJARRO" userId="dc0839a7-ef25-445d-88fe-29223dfab4a5" providerId="ADAL" clId="{1109F401-F2C9-4A84-AE95-0C22D54C23EF}" dt="2021-07-01T22:44:02.192" v="218" actId="14826"/>
          <ac:picMkLst>
            <pc:docMk/>
            <pc:sldMk cId="231635580" sldId="645"/>
            <ac:picMk id="3" creationId="{72FF88AF-B5FE-46D0-907A-35B76B78CE81}"/>
          </ac:picMkLst>
        </pc:picChg>
        <pc:picChg chg="add del">
          <ac:chgData name="MANUEL ALBERTO GUEVARA  NAJARRO" userId="dc0839a7-ef25-445d-88fe-29223dfab4a5" providerId="ADAL" clId="{1109F401-F2C9-4A84-AE95-0C22D54C23EF}" dt="2021-07-01T22:43:57.733" v="214" actId="22"/>
          <ac:picMkLst>
            <pc:docMk/>
            <pc:sldMk cId="231635580" sldId="645"/>
            <ac:picMk id="4" creationId="{54EB38A6-3333-436B-BDAA-15600B5B036B}"/>
          </ac:picMkLst>
        </pc:picChg>
        <pc:picChg chg="add del">
          <ac:chgData name="MANUEL ALBERTO GUEVARA  NAJARRO" userId="dc0839a7-ef25-445d-88fe-29223dfab4a5" providerId="ADAL" clId="{1109F401-F2C9-4A84-AE95-0C22D54C23EF}" dt="2021-07-01T22:43:59.935" v="217" actId="22"/>
          <ac:picMkLst>
            <pc:docMk/>
            <pc:sldMk cId="231635580" sldId="645"/>
            <ac:picMk id="9" creationId="{17E69268-DE29-4B0E-9947-F6C3ABE7C6C8}"/>
          </ac:picMkLst>
        </pc:picChg>
        <pc:picChg chg="add mod">
          <ac:chgData name="MANUEL ALBERTO GUEVARA  NAJARRO" userId="dc0839a7-ef25-445d-88fe-29223dfab4a5" providerId="ADAL" clId="{1109F401-F2C9-4A84-AE95-0C22D54C23EF}" dt="2021-07-01T22:44:32.838" v="226" actId="571"/>
          <ac:picMkLst>
            <pc:docMk/>
            <pc:sldMk cId="231635580" sldId="645"/>
            <ac:picMk id="10" creationId="{0B16C045-D200-45E8-BED9-637E69D907EB}"/>
          </ac:picMkLst>
        </pc:picChg>
      </pc:sldChg>
      <pc:sldChg chg="del">
        <pc:chgData name="MANUEL ALBERTO GUEVARA  NAJARRO" userId="dc0839a7-ef25-445d-88fe-29223dfab4a5" providerId="ADAL" clId="{1109F401-F2C9-4A84-AE95-0C22D54C23EF}" dt="2021-07-01T22:24:33.634" v="116" actId="47"/>
        <pc:sldMkLst>
          <pc:docMk/>
          <pc:sldMk cId="3886424870" sldId="645"/>
        </pc:sldMkLst>
      </pc:sldChg>
      <pc:sldChg chg="addSp delSp modSp add mod">
        <pc:chgData name="MANUEL ALBERTO GUEVARA  NAJARRO" userId="dc0839a7-ef25-445d-88fe-29223dfab4a5" providerId="ADAL" clId="{1109F401-F2C9-4A84-AE95-0C22D54C23EF}" dt="2021-07-01T22:45:58.515" v="281" actId="1076"/>
        <pc:sldMkLst>
          <pc:docMk/>
          <pc:sldMk cId="2426902980" sldId="646"/>
        </pc:sldMkLst>
        <pc:spChg chg="mod">
          <ac:chgData name="MANUEL ALBERTO GUEVARA  NAJARRO" userId="dc0839a7-ef25-445d-88fe-29223dfab4a5" providerId="ADAL" clId="{1109F401-F2C9-4A84-AE95-0C22D54C23EF}" dt="2021-07-01T22:44:59.103" v="258" actId="20577"/>
          <ac:spMkLst>
            <pc:docMk/>
            <pc:sldMk cId="2426902980" sldId="646"/>
            <ac:spMk id="5" creationId="{5ECE236A-6C3C-46E8-A81F-7846D7B4570C}"/>
          </ac:spMkLst>
        </pc:spChg>
        <pc:spChg chg="mod">
          <ac:chgData name="MANUEL ALBERTO GUEVARA  NAJARRO" userId="dc0839a7-ef25-445d-88fe-29223dfab4a5" providerId="ADAL" clId="{1109F401-F2C9-4A84-AE95-0C22D54C23EF}" dt="2021-07-01T22:45:33.471" v="279" actId="27636"/>
          <ac:spMkLst>
            <pc:docMk/>
            <pc:sldMk cId="2426902980" sldId="646"/>
            <ac:spMk id="6" creationId="{62B8E1A4-E755-4E07-B436-48B0481D7B00}"/>
          </ac:spMkLst>
        </pc:spChg>
        <pc:picChg chg="add del">
          <ac:chgData name="MANUEL ALBERTO GUEVARA  NAJARRO" userId="dc0839a7-ef25-445d-88fe-29223dfab4a5" providerId="ADAL" clId="{1109F401-F2C9-4A84-AE95-0C22D54C23EF}" dt="2021-07-01T22:45:09.264" v="260" actId="22"/>
          <ac:picMkLst>
            <pc:docMk/>
            <pc:sldMk cId="2426902980" sldId="646"/>
            <ac:picMk id="3" creationId="{CDC64652-A912-4641-BA87-F6A6845BA6C3}"/>
          </ac:picMkLst>
        </pc:picChg>
        <pc:picChg chg="mod">
          <ac:chgData name="MANUEL ALBERTO GUEVARA  NAJARRO" userId="dc0839a7-ef25-445d-88fe-29223dfab4a5" providerId="ADAL" clId="{1109F401-F2C9-4A84-AE95-0C22D54C23EF}" dt="2021-07-01T22:45:58.515" v="281" actId="1076"/>
          <ac:picMkLst>
            <pc:docMk/>
            <pc:sldMk cId="2426902980" sldId="646"/>
            <ac:picMk id="7" creationId="{3E7EBE7F-B688-4221-A1AB-5081103E0BDD}"/>
          </ac:picMkLst>
        </pc:picChg>
      </pc:sldChg>
      <pc:sldChg chg="addSp delSp modSp add mod">
        <pc:chgData name="MANUEL ALBERTO GUEVARA  NAJARRO" userId="dc0839a7-ef25-445d-88fe-29223dfab4a5" providerId="ADAL" clId="{1109F401-F2C9-4A84-AE95-0C22D54C23EF}" dt="2021-07-01T22:48:10.344" v="332" actId="1035"/>
        <pc:sldMkLst>
          <pc:docMk/>
          <pc:sldMk cId="3173652595" sldId="647"/>
        </pc:sldMkLst>
        <pc:spChg chg="add del mod">
          <ac:chgData name="MANUEL ALBERTO GUEVARA  NAJARRO" userId="dc0839a7-ef25-445d-88fe-29223dfab4a5" providerId="ADAL" clId="{1109F401-F2C9-4A84-AE95-0C22D54C23EF}" dt="2021-07-01T22:47:08.598" v="328" actId="478"/>
          <ac:spMkLst>
            <pc:docMk/>
            <pc:sldMk cId="3173652595" sldId="647"/>
            <ac:spMk id="3" creationId="{F3C4B098-0634-4861-87A2-9F5A5B43B9C1}"/>
          </ac:spMkLst>
        </pc:spChg>
        <pc:spChg chg="mod">
          <ac:chgData name="MANUEL ALBERTO GUEVARA  NAJARRO" userId="dc0839a7-ef25-445d-88fe-29223dfab4a5" providerId="ADAL" clId="{1109F401-F2C9-4A84-AE95-0C22D54C23EF}" dt="2021-07-01T22:46:22.061" v="309" actId="20577"/>
          <ac:spMkLst>
            <pc:docMk/>
            <pc:sldMk cId="3173652595" sldId="647"/>
            <ac:spMk id="5" creationId="{5ECE236A-6C3C-46E8-A81F-7846D7B4570C}"/>
          </ac:spMkLst>
        </pc:spChg>
        <pc:spChg chg="mod">
          <ac:chgData name="MANUEL ALBERTO GUEVARA  NAJARRO" userId="dc0839a7-ef25-445d-88fe-29223dfab4a5" providerId="ADAL" clId="{1109F401-F2C9-4A84-AE95-0C22D54C23EF}" dt="2021-07-01T22:48:10.344" v="332" actId="1035"/>
          <ac:spMkLst>
            <pc:docMk/>
            <pc:sldMk cId="3173652595" sldId="647"/>
            <ac:spMk id="6" creationId="{62B8E1A4-E755-4E07-B436-48B0481D7B00}"/>
          </ac:spMkLst>
        </pc:spChg>
        <pc:picChg chg="del mod">
          <ac:chgData name="MANUEL ALBERTO GUEVARA  NAJARRO" userId="dc0839a7-ef25-445d-88fe-29223dfab4a5" providerId="ADAL" clId="{1109F401-F2C9-4A84-AE95-0C22D54C23EF}" dt="2021-07-01T22:47:06.634" v="326" actId="478"/>
          <ac:picMkLst>
            <pc:docMk/>
            <pc:sldMk cId="3173652595" sldId="647"/>
            <ac:picMk id="7" creationId="{3E7EBE7F-B688-4221-A1AB-5081103E0BDD}"/>
          </ac:picMkLst>
        </pc:picChg>
        <pc:picChg chg="add mod">
          <ac:chgData name="MANUEL ALBERTO GUEVARA  NAJARRO" userId="dc0839a7-ef25-445d-88fe-29223dfab4a5" providerId="ADAL" clId="{1109F401-F2C9-4A84-AE95-0C22D54C23EF}" dt="2021-07-01T22:47:13.269" v="330" actId="14100"/>
          <ac:picMkLst>
            <pc:docMk/>
            <pc:sldMk cId="3173652595" sldId="647"/>
            <ac:picMk id="9" creationId="{2E581A97-84E7-4744-99B8-FD4D2EEBDC64}"/>
          </ac:picMkLst>
        </pc:picChg>
      </pc:sldChg>
      <pc:sldChg chg="addSp delSp modSp add mod">
        <pc:chgData name="MANUEL ALBERTO GUEVARA  NAJARRO" userId="dc0839a7-ef25-445d-88fe-29223dfab4a5" providerId="ADAL" clId="{1109F401-F2C9-4A84-AE95-0C22D54C23EF}" dt="2021-07-01T22:51:52.253" v="374" actId="27614"/>
        <pc:sldMkLst>
          <pc:docMk/>
          <pc:sldMk cId="144757110" sldId="648"/>
        </pc:sldMkLst>
        <pc:spChg chg="add del mod">
          <ac:chgData name="MANUEL ALBERTO GUEVARA  NAJARRO" userId="dc0839a7-ef25-445d-88fe-29223dfab4a5" providerId="ADAL" clId="{1109F401-F2C9-4A84-AE95-0C22D54C23EF}" dt="2021-07-01T22:51:41.984" v="369" actId="22"/>
          <ac:spMkLst>
            <pc:docMk/>
            <pc:sldMk cId="144757110" sldId="648"/>
            <ac:spMk id="3" creationId="{E0D80A18-B4C0-4469-B785-19F776EE46A1}"/>
          </ac:spMkLst>
        </pc:spChg>
        <pc:spChg chg="mod">
          <ac:chgData name="MANUEL ALBERTO GUEVARA  NAJARRO" userId="dc0839a7-ef25-445d-88fe-29223dfab4a5" providerId="ADAL" clId="{1109F401-F2C9-4A84-AE95-0C22D54C23EF}" dt="2021-07-01T22:50:27.406" v="360" actId="20577"/>
          <ac:spMkLst>
            <pc:docMk/>
            <pc:sldMk cId="144757110" sldId="648"/>
            <ac:spMk id="5" creationId="{5ECE236A-6C3C-46E8-A81F-7846D7B4570C}"/>
          </ac:spMkLst>
        </pc:spChg>
        <pc:spChg chg="mod">
          <ac:chgData name="MANUEL ALBERTO GUEVARA  NAJARRO" userId="dc0839a7-ef25-445d-88fe-29223dfab4a5" providerId="ADAL" clId="{1109F401-F2C9-4A84-AE95-0C22D54C23EF}" dt="2021-07-01T22:50:43.283" v="367" actId="6549"/>
          <ac:spMkLst>
            <pc:docMk/>
            <pc:sldMk cId="144757110" sldId="648"/>
            <ac:spMk id="6" creationId="{62B8E1A4-E755-4E07-B436-48B0481D7B00}"/>
          </ac:spMkLst>
        </pc:spChg>
        <pc:spChg chg="add del mod">
          <ac:chgData name="MANUEL ALBERTO GUEVARA  NAJARRO" userId="dc0839a7-ef25-445d-88fe-29223dfab4a5" providerId="ADAL" clId="{1109F401-F2C9-4A84-AE95-0C22D54C23EF}" dt="2021-07-01T22:51:51.273" v="373" actId="22"/>
          <ac:spMkLst>
            <pc:docMk/>
            <pc:sldMk cId="144757110" sldId="648"/>
            <ac:spMk id="11" creationId="{EFE1743E-D9DD-41B6-995A-952E91AD2728}"/>
          </ac:spMkLst>
        </pc:spChg>
        <pc:picChg chg="del">
          <ac:chgData name="MANUEL ALBERTO GUEVARA  NAJARRO" userId="dc0839a7-ef25-445d-88fe-29223dfab4a5" providerId="ADAL" clId="{1109F401-F2C9-4A84-AE95-0C22D54C23EF}" dt="2021-07-01T22:51:39.748" v="368" actId="478"/>
          <ac:picMkLst>
            <pc:docMk/>
            <pc:sldMk cId="144757110" sldId="648"/>
            <ac:picMk id="7" creationId="{3E7EBE7F-B688-4221-A1AB-5081103E0BDD}"/>
          </ac:picMkLst>
        </pc:picChg>
        <pc:picChg chg="add del mod ord modCrop">
          <ac:chgData name="MANUEL ALBERTO GUEVARA  NAJARRO" userId="dc0839a7-ef25-445d-88fe-29223dfab4a5" providerId="ADAL" clId="{1109F401-F2C9-4A84-AE95-0C22D54C23EF}" dt="2021-07-01T22:51:49.554" v="372" actId="478"/>
          <ac:picMkLst>
            <pc:docMk/>
            <pc:sldMk cId="144757110" sldId="648"/>
            <ac:picMk id="9" creationId="{3A3D9570-E442-48FC-A709-AE1F16967DD2}"/>
          </ac:picMkLst>
        </pc:picChg>
        <pc:picChg chg="add mod ord modCrop">
          <ac:chgData name="MANUEL ALBERTO GUEVARA  NAJARRO" userId="dc0839a7-ef25-445d-88fe-29223dfab4a5" providerId="ADAL" clId="{1109F401-F2C9-4A84-AE95-0C22D54C23EF}" dt="2021-07-01T22:51:52.253" v="374" actId="27614"/>
          <ac:picMkLst>
            <pc:docMk/>
            <pc:sldMk cId="144757110" sldId="648"/>
            <ac:picMk id="13" creationId="{F33164C0-7221-419E-82C0-3E97390A2082}"/>
          </ac:picMkLst>
        </pc:picChg>
      </pc:sldChg>
      <pc:sldChg chg="addSp delSp modSp new mod modClrScheme chgLayout">
        <pc:chgData name="MANUEL ALBERTO GUEVARA  NAJARRO" userId="dc0839a7-ef25-445d-88fe-29223dfab4a5" providerId="ADAL" clId="{1109F401-F2C9-4A84-AE95-0C22D54C23EF}" dt="2021-07-01T22:56:19.806" v="565" actId="20577"/>
        <pc:sldMkLst>
          <pc:docMk/>
          <pc:sldMk cId="1885386360" sldId="649"/>
        </pc:sldMkLst>
        <pc:spChg chg="del mod ord">
          <ac:chgData name="MANUEL ALBERTO GUEVARA  NAJARRO" userId="dc0839a7-ef25-445d-88fe-29223dfab4a5" providerId="ADAL" clId="{1109F401-F2C9-4A84-AE95-0C22D54C23EF}" dt="2021-07-01T22:54:15.208" v="397" actId="700"/>
          <ac:spMkLst>
            <pc:docMk/>
            <pc:sldMk cId="1885386360" sldId="649"/>
            <ac:spMk id="2" creationId="{1E5EC6FA-5711-4D9B-825A-8C12A2D2802B}"/>
          </ac:spMkLst>
        </pc:spChg>
        <pc:spChg chg="del mod ord">
          <ac:chgData name="MANUEL ALBERTO GUEVARA  NAJARRO" userId="dc0839a7-ef25-445d-88fe-29223dfab4a5" providerId="ADAL" clId="{1109F401-F2C9-4A84-AE95-0C22D54C23EF}" dt="2021-07-01T22:54:15.208" v="397" actId="700"/>
          <ac:spMkLst>
            <pc:docMk/>
            <pc:sldMk cId="1885386360" sldId="649"/>
            <ac:spMk id="3" creationId="{2DF772DD-3A23-4079-9239-419CD987C982}"/>
          </ac:spMkLst>
        </pc:spChg>
        <pc:spChg chg="del mod ord">
          <ac:chgData name="MANUEL ALBERTO GUEVARA  NAJARRO" userId="dc0839a7-ef25-445d-88fe-29223dfab4a5" providerId="ADAL" clId="{1109F401-F2C9-4A84-AE95-0C22D54C23EF}" dt="2021-07-01T22:54:15.208" v="397" actId="700"/>
          <ac:spMkLst>
            <pc:docMk/>
            <pc:sldMk cId="1885386360" sldId="649"/>
            <ac:spMk id="4" creationId="{85F7039E-5C5C-4CCB-BBC0-E2F4F695F1B1}"/>
          </ac:spMkLst>
        </pc:spChg>
        <pc:spChg chg="add mod ord">
          <ac:chgData name="MANUEL ALBERTO GUEVARA  NAJARRO" userId="dc0839a7-ef25-445d-88fe-29223dfab4a5" providerId="ADAL" clId="{1109F401-F2C9-4A84-AE95-0C22D54C23EF}" dt="2021-07-01T22:54:15.208" v="397" actId="700"/>
          <ac:spMkLst>
            <pc:docMk/>
            <pc:sldMk cId="1885386360" sldId="649"/>
            <ac:spMk id="5" creationId="{0D497FD1-F251-4123-B113-B761D42AE3D3}"/>
          </ac:spMkLst>
        </pc:spChg>
        <pc:spChg chg="add mod ord">
          <ac:chgData name="MANUEL ALBERTO GUEVARA  NAJARRO" userId="dc0839a7-ef25-445d-88fe-29223dfab4a5" providerId="ADAL" clId="{1109F401-F2C9-4A84-AE95-0C22D54C23EF}" dt="2021-07-01T22:55:37.614" v="415" actId="20577"/>
          <ac:spMkLst>
            <pc:docMk/>
            <pc:sldMk cId="1885386360" sldId="649"/>
            <ac:spMk id="6" creationId="{9D77DC69-B844-4B7D-9AEC-B0774080FF8E}"/>
          </ac:spMkLst>
        </pc:spChg>
        <pc:spChg chg="add mod ord">
          <ac:chgData name="MANUEL ALBERTO GUEVARA  NAJARRO" userId="dc0839a7-ef25-445d-88fe-29223dfab4a5" providerId="ADAL" clId="{1109F401-F2C9-4A84-AE95-0C22D54C23EF}" dt="2021-07-01T22:56:19.806" v="565" actId="20577"/>
          <ac:spMkLst>
            <pc:docMk/>
            <pc:sldMk cId="1885386360" sldId="649"/>
            <ac:spMk id="7" creationId="{1324D68F-ACA4-42AD-B878-BD975A546207}"/>
          </ac:spMkLst>
        </pc:spChg>
        <pc:spChg chg="add mod ord">
          <ac:chgData name="MANUEL ALBERTO GUEVARA  NAJARRO" userId="dc0839a7-ef25-445d-88fe-29223dfab4a5" providerId="ADAL" clId="{1109F401-F2C9-4A84-AE95-0C22D54C23EF}" dt="2021-07-01T22:54:15.208" v="397" actId="700"/>
          <ac:spMkLst>
            <pc:docMk/>
            <pc:sldMk cId="1885386360" sldId="649"/>
            <ac:spMk id="8" creationId="{4F61E297-E23E-4488-8A27-780E402D50D3}"/>
          </ac:spMkLst>
        </pc:spChg>
      </pc:sldChg>
      <pc:sldMasterChg chg="delSldLayout">
        <pc:chgData name="MANUEL ALBERTO GUEVARA  NAJARRO" userId="dc0839a7-ef25-445d-88fe-29223dfab4a5" providerId="ADAL" clId="{1109F401-F2C9-4A84-AE95-0C22D54C23EF}" dt="2021-07-01T22:11:27.208" v="112" actId="47"/>
        <pc:sldMasterMkLst>
          <pc:docMk/>
          <pc:sldMasterMk cId="2832967511" sldId="2147483732"/>
        </pc:sldMasterMkLst>
        <pc:sldLayoutChg chg="del">
          <pc:chgData name="MANUEL ALBERTO GUEVARA  NAJARRO" userId="dc0839a7-ef25-445d-88fe-29223dfab4a5" providerId="ADAL" clId="{1109F401-F2C9-4A84-AE95-0C22D54C23EF}" dt="2021-07-01T22:11:27.208" v="112" actId="47"/>
          <pc:sldLayoutMkLst>
            <pc:docMk/>
            <pc:sldMasterMk cId="2832967511" sldId="2147483732"/>
            <pc:sldLayoutMk cId="3612319275" sldId="2147483750"/>
          </pc:sldLayoutMkLst>
        </pc:sldLayoutChg>
      </pc:sldMaster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MANUEL ALBERTO GUEVARA  NAJARRO" userId="dc0839a7-ef25-445d-88fe-29223dfab4a5" providerId="ADAL" clId="{CD125C49-3B02-47B9-91DD-DF3E5C0BE458}"/>
    <pc:docChg chg="undo custSel addSld delSld modSld sldOrd">
      <pc:chgData name="MANUEL ALBERTO GUEVARA  NAJARRO" userId="dc0839a7-ef25-445d-88fe-29223dfab4a5" providerId="ADAL" clId="{CD125C49-3B02-47B9-91DD-DF3E5C0BE458}" dt="2021-07-05T22:27:22.240" v="1697" actId="2711"/>
      <pc:docMkLst>
        <pc:docMk/>
      </pc:docMkLst>
      <pc:sldChg chg="modSp mod">
        <pc:chgData name="MANUEL ALBERTO GUEVARA  NAJARRO" userId="dc0839a7-ef25-445d-88fe-29223dfab4a5" providerId="ADAL" clId="{CD125C49-3B02-47B9-91DD-DF3E5C0BE458}" dt="2021-07-02T21:30:17.309" v="30" actId="20577"/>
        <pc:sldMkLst>
          <pc:docMk/>
          <pc:sldMk cId="4227363741" sldId="260"/>
        </pc:sldMkLst>
        <pc:spChg chg="mod">
          <ac:chgData name="MANUEL ALBERTO GUEVARA  NAJARRO" userId="dc0839a7-ef25-445d-88fe-29223dfab4a5" providerId="ADAL" clId="{CD125C49-3B02-47B9-91DD-DF3E5C0BE458}" dt="2021-07-02T21:30:17.309" v="30" actId="20577"/>
          <ac:spMkLst>
            <pc:docMk/>
            <pc:sldMk cId="4227363741" sldId="260"/>
            <ac:spMk id="2" creationId="{51FB5928-6A9D-4A40-A59B-3E296900738E}"/>
          </ac:spMkLst>
        </pc:spChg>
      </pc:sldChg>
      <pc:sldChg chg="modSp mod">
        <pc:chgData name="MANUEL ALBERTO GUEVARA  NAJARRO" userId="dc0839a7-ef25-445d-88fe-29223dfab4a5" providerId="ADAL" clId="{CD125C49-3B02-47B9-91DD-DF3E5C0BE458}" dt="2021-07-02T21:27:37.244" v="0"/>
        <pc:sldMkLst>
          <pc:docMk/>
          <pc:sldMk cId="2866921917" sldId="563"/>
        </pc:sldMkLst>
        <pc:spChg chg="mod">
          <ac:chgData name="MANUEL ALBERTO GUEVARA  NAJARRO" userId="dc0839a7-ef25-445d-88fe-29223dfab4a5" providerId="ADAL" clId="{CD125C49-3B02-47B9-91DD-DF3E5C0BE458}" dt="2021-07-02T21:27:37.244" v="0"/>
          <ac:spMkLst>
            <pc:docMk/>
            <pc:sldMk cId="2866921917" sldId="563"/>
            <ac:spMk id="2" creationId="{7273257F-D179-0F4C-B01F-BB2035DAEC54}"/>
          </ac:spMkLst>
        </pc:spChg>
      </pc:sldChg>
      <pc:sldChg chg="modSp mod">
        <pc:chgData name="MANUEL ALBERTO GUEVARA  NAJARRO" userId="dc0839a7-ef25-445d-88fe-29223dfab4a5" providerId="ADAL" clId="{CD125C49-3B02-47B9-91DD-DF3E5C0BE458}" dt="2021-07-02T21:35:58.789" v="44" actId="6549"/>
        <pc:sldMkLst>
          <pc:docMk/>
          <pc:sldMk cId="1026487" sldId="564"/>
        </pc:sldMkLst>
        <pc:spChg chg="mod">
          <ac:chgData name="MANUEL ALBERTO GUEVARA  NAJARRO" userId="dc0839a7-ef25-445d-88fe-29223dfab4a5" providerId="ADAL" clId="{CD125C49-3B02-47B9-91DD-DF3E5C0BE458}" dt="2021-07-02T21:35:58.789" v="44" actId="6549"/>
          <ac:spMkLst>
            <pc:docMk/>
            <pc:sldMk cId="1026487" sldId="564"/>
            <ac:spMk id="5" creationId="{079F80E9-C8D2-8B42-B481-B910D99A780C}"/>
          </ac:spMkLst>
        </pc:spChg>
      </pc:sldChg>
      <pc:sldChg chg="addSp delSp modSp add del mod">
        <pc:chgData name="MANUEL ALBERTO GUEVARA  NAJARRO" userId="dc0839a7-ef25-445d-88fe-29223dfab4a5" providerId="ADAL" clId="{CD125C49-3B02-47B9-91DD-DF3E5C0BE458}" dt="2021-07-05T18:40:02.967" v="933" actId="1037"/>
        <pc:sldMkLst>
          <pc:docMk/>
          <pc:sldMk cId="1889000168" sldId="632"/>
        </pc:sldMkLst>
        <pc:spChg chg="mod">
          <ac:chgData name="MANUEL ALBERTO GUEVARA  NAJARRO" userId="dc0839a7-ef25-445d-88fe-29223dfab4a5" providerId="ADAL" clId="{CD125C49-3B02-47B9-91DD-DF3E5C0BE458}" dt="2021-07-02T22:17:11.405" v="55" actId="20577"/>
          <ac:spMkLst>
            <pc:docMk/>
            <pc:sldMk cId="1889000168" sldId="632"/>
            <ac:spMk id="5" creationId="{5ECE236A-6C3C-46E8-A81F-7846D7B4570C}"/>
          </ac:spMkLst>
        </pc:spChg>
        <pc:spChg chg="mod">
          <ac:chgData name="MANUEL ALBERTO GUEVARA  NAJARRO" userId="dc0839a7-ef25-445d-88fe-29223dfab4a5" providerId="ADAL" clId="{CD125C49-3B02-47B9-91DD-DF3E5C0BE458}" dt="2021-07-05T18:40:02.967" v="933" actId="1037"/>
          <ac:spMkLst>
            <pc:docMk/>
            <pc:sldMk cId="1889000168" sldId="632"/>
            <ac:spMk id="6" creationId="{62B8E1A4-E755-4E07-B436-48B0481D7B00}"/>
          </ac:spMkLst>
        </pc:spChg>
        <pc:spChg chg="add mod">
          <ac:chgData name="MANUEL ALBERTO GUEVARA  NAJARRO" userId="dc0839a7-ef25-445d-88fe-29223dfab4a5" providerId="ADAL" clId="{CD125C49-3B02-47B9-91DD-DF3E5C0BE458}" dt="2021-07-02T22:17:18.779" v="58" actId="478"/>
          <ac:spMkLst>
            <pc:docMk/>
            <pc:sldMk cId="1889000168" sldId="632"/>
            <ac:spMk id="7" creationId="{0A0AF45D-5435-4D96-8506-5836EBE8BE13}"/>
          </ac:spMkLst>
        </pc:spChg>
        <pc:picChg chg="add del">
          <ac:chgData name="MANUEL ALBERTO GUEVARA  NAJARRO" userId="dc0839a7-ef25-445d-88fe-29223dfab4a5" providerId="ADAL" clId="{CD125C49-3B02-47B9-91DD-DF3E5C0BE458}" dt="2021-07-02T22:17:17.764" v="57" actId="22"/>
          <ac:picMkLst>
            <pc:docMk/>
            <pc:sldMk cId="1889000168" sldId="632"/>
            <ac:picMk id="3" creationId="{FDAC9E06-1936-459C-9B3B-7FBB80A96FD3}"/>
          </ac:picMkLst>
        </pc:picChg>
        <pc:picChg chg="del">
          <ac:chgData name="MANUEL ALBERTO GUEVARA  NAJARRO" userId="dc0839a7-ef25-445d-88fe-29223dfab4a5" providerId="ADAL" clId="{CD125C49-3B02-47B9-91DD-DF3E5C0BE458}" dt="2021-07-02T22:17:18.779" v="58" actId="478"/>
          <ac:picMkLst>
            <pc:docMk/>
            <pc:sldMk cId="1889000168" sldId="632"/>
            <ac:picMk id="10" creationId="{F715C18E-F8C5-4C70-9752-8EDE5E424121}"/>
          </ac:picMkLst>
        </pc:picChg>
        <pc:picChg chg="mod">
          <ac:chgData name="MANUEL ALBERTO GUEVARA  NAJARRO" userId="dc0839a7-ef25-445d-88fe-29223dfab4a5" providerId="ADAL" clId="{CD125C49-3B02-47B9-91DD-DF3E5C0BE458}" dt="2021-07-05T18:39:59.364" v="922" actId="1037"/>
          <ac:picMkLst>
            <pc:docMk/>
            <pc:sldMk cId="1889000168" sldId="632"/>
            <ac:picMk id="1026" creationId="{CCE1C476-2026-448A-A562-FAAF8111C6D4}"/>
          </ac:picMkLst>
        </pc:picChg>
      </pc:sldChg>
      <pc:sldChg chg="addSp delSp modSp">
        <pc:chgData name="MANUEL ALBERTO GUEVARA  NAJARRO" userId="dc0839a7-ef25-445d-88fe-29223dfab4a5" providerId="ADAL" clId="{CD125C49-3B02-47B9-91DD-DF3E5C0BE458}" dt="2021-07-02T22:17:22.259" v="59"/>
        <pc:sldMkLst>
          <pc:docMk/>
          <pc:sldMk cId="2776236177" sldId="632"/>
        </pc:sldMkLst>
        <pc:spChg chg="del">
          <ac:chgData name="MANUEL ALBERTO GUEVARA  NAJARRO" userId="dc0839a7-ef25-445d-88fe-29223dfab4a5" providerId="ADAL" clId="{CD125C49-3B02-47B9-91DD-DF3E5C0BE458}" dt="2021-07-02T22:17:22.259" v="59"/>
          <ac:spMkLst>
            <pc:docMk/>
            <pc:sldMk cId="2776236177" sldId="632"/>
            <ac:spMk id="7" creationId="{0A0AF45D-5435-4D96-8506-5836EBE8BE13}"/>
          </ac:spMkLst>
        </pc:spChg>
        <pc:picChg chg="add mod">
          <ac:chgData name="MANUEL ALBERTO GUEVARA  NAJARRO" userId="dc0839a7-ef25-445d-88fe-29223dfab4a5" providerId="ADAL" clId="{CD125C49-3B02-47B9-91DD-DF3E5C0BE458}" dt="2021-07-02T22:17:22.259" v="59"/>
          <ac:picMkLst>
            <pc:docMk/>
            <pc:sldMk cId="2776236177" sldId="632"/>
            <ac:picMk id="1026" creationId="{CCE1C476-2026-448A-A562-FAAF8111C6D4}"/>
          </ac:picMkLst>
        </pc:picChg>
      </pc:sldChg>
      <pc:sldChg chg="modSp mod">
        <pc:chgData name="MANUEL ALBERTO GUEVARA  NAJARRO" userId="dc0839a7-ef25-445d-88fe-29223dfab4a5" providerId="ADAL" clId="{CD125C49-3B02-47B9-91DD-DF3E5C0BE458}" dt="2021-07-05T22:27:06.293" v="1696" actId="20577"/>
        <pc:sldMkLst>
          <pc:docMk/>
          <pc:sldMk cId="1885386360" sldId="649"/>
        </pc:sldMkLst>
        <pc:spChg chg="mod">
          <ac:chgData name="MANUEL ALBERTO GUEVARA  NAJARRO" userId="dc0839a7-ef25-445d-88fe-29223dfab4a5" providerId="ADAL" clId="{CD125C49-3B02-47B9-91DD-DF3E5C0BE458}" dt="2021-07-05T22:27:06.293" v="1696" actId="20577"/>
          <ac:spMkLst>
            <pc:docMk/>
            <pc:sldMk cId="1885386360" sldId="649"/>
            <ac:spMk id="7" creationId="{1324D68F-ACA4-42AD-B878-BD975A546207}"/>
          </ac:spMkLst>
        </pc:spChg>
      </pc:sldChg>
      <pc:sldChg chg="del">
        <pc:chgData name="MANUEL ALBERTO GUEVARA  NAJARRO" userId="dc0839a7-ef25-445d-88fe-29223dfab4a5" providerId="ADAL" clId="{CD125C49-3B02-47B9-91DD-DF3E5C0BE458}" dt="2021-07-02T22:20:02.450" v="92" actId="47"/>
        <pc:sldMkLst>
          <pc:docMk/>
          <pc:sldMk cId="1706553763" sldId="650"/>
        </pc:sldMkLst>
      </pc:sldChg>
      <pc:sldChg chg="del">
        <pc:chgData name="MANUEL ALBERTO GUEVARA  NAJARRO" userId="dc0839a7-ef25-445d-88fe-29223dfab4a5" providerId="ADAL" clId="{CD125C49-3B02-47B9-91DD-DF3E5C0BE458}" dt="2021-07-02T22:20:07.759" v="93" actId="47"/>
        <pc:sldMkLst>
          <pc:docMk/>
          <pc:sldMk cId="3207259026" sldId="651"/>
        </pc:sldMkLst>
      </pc:sldChg>
      <pc:sldChg chg="del">
        <pc:chgData name="MANUEL ALBERTO GUEVARA  NAJARRO" userId="dc0839a7-ef25-445d-88fe-29223dfab4a5" providerId="ADAL" clId="{CD125C49-3B02-47B9-91DD-DF3E5C0BE458}" dt="2021-07-02T22:20:07.759" v="93" actId="47"/>
        <pc:sldMkLst>
          <pc:docMk/>
          <pc:sldMk cId="4153604534" sldId="652"/>
        </pc:sldMkLst>
      </pc:sldChg>
      <pc:sldChg chg="del">
        <pc:chgData name="MANUEL ALBERTO GUEVARA  NAJARRO" userId="dc0839a7-ef25-445d-88fe-29223dfab4a5" providerId="ADAL" clId="{CD125C49-3B02-47B9-91DD-DF3E5C0BE458}" dt="2021-07-02T22:20:07.759" v="93" actId="47"/>
        <pc:sldMkLst>
          <pc:docMk/>
          <pc:sldMk cId="146213428" sldId="653"/>
        </pc:sldMkLst>
      </pc:sldChg>
      <pc:sldChg chg="del">
        <pc:chgData name="MANUEL ALBERTO GUEVARA  NAJARRO" userId="dc0839a7-ef25-445d-88fe-29223dfab4a5" providerId="ADAL" clId="{CD125C49-3B02-47B9-91DD-DF3E5C0BE458}" dt="2021-07-02T22:20:07.759" v="93" actId="47"/>
        <pc:sldMkLst>
          <pc:docMk/>
          <pc:sldMk cId="2993899465" sldId="654"/>
        </pc:sldMkLst>
      </pc:sldChg>
      <pc:sldChg chg="del">
        <pc:chgData name="MANUEL ALBERTO GUEVARA  NAJARRO" userId="dc0839a7-ef25-445d-88fe-29223dfab4a5" providerId="ADAL" clId="{CD125C49-3B02-47B9-91DD-DF3E5C0BE458}" dt="2021-07-02T22:20:07.759" v="93" actId="47"/>
        <pc:sldMkLst>
          <pc:docMk/>
          <pc:sldMk cId="662533347" sldId="655"/>
        </pc:sldMkLst>
      </pc:sldChg>
      <pc:sldChg chg="del">
        <pc:chgData name="MANUEL ALBERTO GUEVARA  NAJARRO" userId="dc0839a7-ef25-445d-88fe-29223dfab4a5" providerId="ADAL" clId="{CD125C49-3B02-47B9-91DD-DF3E5C0BE458}" dt="2021-07-02T22:20:07.759" v="93" actId="47"/>
        <pc:sldMkLst>
          <pc:docMk/>
          <pc:sldMk cId="1074519838" sldId="656"/>
        </pc:sldMkLst>
      </pc:sldChg>
      <pc:sldChg chg="del">
        <pc:chgData name="MANUEL ALBERTO GUEVARA  NAJARRO" userId="dc0839a7-ef25-445d-88fe-29223dfab4a5" providerId="ADAL" clId="{CD125C49-3B02-47B9-91DD-DF3E5C0BE458}" dt="2021-07-02T22:20:07.759" v="93" actId="47"/>
        <pc:sldMkLst>
          <pc:docMk/>
          <pc:sldMk cId="1259323514" sldId="657"/>
        </pc:sldMkLst>
      </pc:sldChg>
      <pc:sldChg chg="addSp delSp modSp mod ord modAnim modNotesTx">
        <pc:chgData name="MANUEL ALBERTO GUEVARA  NAJARRO" userId="dc0839a7-ef25-445d-88fe-29223dfab4a5" providerId="ADAL" clId="{CD125C49-3B02-47B9-91DD-DF3E5C0BE458}" dt="2021-07-05T22:27:22.240" v="1697" actId="2711"/>
        <pc:sldMkLst>
          <pc:docMk/>
          <pc:sldMk cId="2143908837" sldId="658"/>
        </pc:sldMkLst>
        <pc:spChg chg="mod">
          <ac:chgData name="MANUEL ALBERTO GUEVARA  NAJARRO" userId="dc0839a7-ef25-445d-88fe-29223dfab4a5" providerId="ADAL" clId="{CD125C49-3B02-47B9-91DD-DF3E5C0BE458}" dt="2021-07-02T22:20:18.989" v="121" actId="20577"/>
          <ac:spMkLst>
            <pc:docMk/>
            <pc:sldMk cId="2143908837" sldId="658"/>
            <ac:spMk id="2" creationId="{0906808E-C398-456B-ADB7-D6835C9872C1}"/>
          </ac:spMkLst>
        </pc:spChg>
        <pc:spChg chg="del mod">
          <ac:chgData name="MANUEL ALBERTO GUEVARA  NAJARRO" userId="dc0839a7-ef25-445d-88fe-29223dfab4a5" providerId="ADAL" clId="{CD125C49-3B02-47B9-91DD-DF3E5C0BE458}" dt="2021-07-05T21:17:15.351" v="1028" actId="478"/>
          <ac:spMkLst>
            <pc:docMk/>
            <pc:sldMk cId="2143908837" sldId="658"/>
            <ac:spMk id="3" creationId="{6E3A96EB-30C7-417B-B5CB-D9FF91F2CCCB}"/>
          </ac:spMkLst>
        </pc:spChg>
        <pc:spChg chg="add del mod">
          <ac:chgData name="MANUEL ALBERTO GUEVARA  NAJARRO" userId="dc0839a7-ef25-445d-88fe-29223dfab4a5" providerId="ADAL" clId="{CD125C49-3B02-47B9-91DD-DF3E5C0BE458}" dt="2021-07-05T21:17:17.412" v="1029" actId="478"/>
          <ac:spMkLst>
            <pc:docMk/>
            <pc:sldMk cId="2143908837" sldId="658"/>
            <ac:spMk id="6" creationId="{E9B3E687-DE7A-44F1-932C-D564FD8DE35B}"/>
          </ac:spMkLst>
        </pc:spChg>
        <pc:spChg chg="add del mod">
          <ac:chgData name="MANUEL ALBERTO GUEVARA  NAJARRO" userId="dc0839a7-ef25-445d-88fe-29223dfab4a5" providerId="ADAL" clId="{CD125C49-3B02-47B9-91DD-DF3E5C0BE458}" dt="2021-07-05T21:17:17.412" v="1029" actId="478"/>
          <ac:spMkLst>
            <pc:docMk/>
            <pc:sldMk cId="2143908837" sldId="658"/>
            <ac:spMk id="8" creationId="{837F99EE-1550-412F-A8BB-792ED2DD5E73}"/>
          </ac:spMkLst>
        </pc:spChg>
        <pc:spChg chg="add del mod">
          <ac:chgData name="MANUEL ALBERTO GUEVARA  NAJARRO" userId="dc0839a7-ef25-445d-88fe-29223dfab4a5" providerId="ADAL" clId="{CD125C49-3B02-47B9-91DD-DF3E5C0BE458}" dt="2021-07-05T21:34:56.868" v="1033"/>
          <ac:spMkLst>
            <pc:docMk/>
            <pc:sldMk cId="2143908837" sldId="658"/>
            <ac:spMk id="10" creationId="{5D39018B-E729-4A09-A12D-7B69FC0C7215}"/>
          </ac:spMkLst>
        </pc:spChg>
        <pc:spChg chg="mod">
          <ac:chgData name="MANUEL ALBERTO GUEVARA  NAJARRO" userId="dc0839a7-ef25-445d-88fe-29223dfab4a5" providerId="ADAL" clId="{CD125C49-3B02-47B9-91DD-DF3E5C0BE458}" dt="2021-07-05T21:34:51.521" v="1030"/>
          <ac:spMkLst>
            <pc:docMk/>
            <pc:sldMk cId="2143908837" sldId="658"/>
            <ac:spMk id="12" creationId="{424B0560-28B1-423F-A1EA-2DB3B2C47611}"/>
          </ac:spMkLst>
        </pc:spChg>
        <pc:spChg chg="mod">
          <ac:chgData name="MANUEL ALBERTO GUEVARA  NAJARRO" userId="dc0839a7-ef25-445d-88fe-29223dfab4a5" providerId="ADAL" clId="{CD125C49-3B02-47B9-91DD-DF3E5C0BE458}" dt="2021-07-05T21:34:51.521" v="1030"/>
          <ac:spMkLst>
            <pc:docMk/>
            <pc:sldMk cId="2143908837" sldId="658"/>
            <ac:spMk id="13" creationId="{E2D3BA03-3285-42F3-92C5-7860AC9F5384}"/>
          </ac:spMkLst>
        </pc:spChg>
        <pc:spChg chg="mod">
          <ac:chgData name="MANUEL ALBERTO GUEVARA  NAJARRO" userId="dc0839a7-ef25-445d-88fe-29223dfab4a5" providerId="ADAL" clId="{CD125C49-3B02-47B9-91DD-DF3E5C0BE458}" dt="2021-07-05T21:34:51.521" v="1030"/>
          <ac:spMkLst>
            <pc:docMk/>
            <pc:sldMk cId="2143908837" sldId="658"/>
            <ac:spMk id="14" creationId="{B465D5CF-42D7-4976-80DA-AB71AA7E9C4C}"/>
          </ac:spMkLst>
        </pc:spChg>
        <pc:spChg chg="mod">
          <ac:chgData name="MANUEL ALBERTO GUEVARA  NAJARRO" userId="dc0839a7-ef25-445d-88fe-29223dfab4a5" providerId="ADAL" clId="{CD125C49-3B02-47B9-91DD-DF3E5C0BE458}" dt="2021-07-05T21:34:51.521" v="1030"/>
          <ac:spMkLst>
            <pc:docMk/>
            <pc:sldMk cId="2143908837" sldId="658"/>
            <ac:spMk id="15" creationId="{67941CE6-03CA-403A-B0A4-C7DCA9AAE79C}"/>
          </ac:spMkLst>
        </pc:spChg>
        <pc:spChg chg="mod">
          <ac:chgData name="MANUEL ALBERTO GUEVARA  NAJARRO" userId="dc0839a7-ef25-445d-88fe-29223dfab4a5" providerId="ADAL" clId="{CD125C49-3B02-47B9-91DD-DF3E5C0BE458}" dt="2021-07-05T21:34:51.521" v="1030"/>
          <ac:spMkLst>
            <pc:docMk/>
            <pc:sldMk cId="2143908837" sldId="658"/>
            <ac:spMk id="16" creationId="{86A34D95-C356-499C-A246-7A26F346891F}"/>
          </ac:spMkLst>
        </pc:spChg>
        <pc:spChg chg="mod">
          <ac:chgData name="MANUEL ALBERTO GUEVARA  NAJARRO" userId="dc0839a7-ef25-445d-88fe-29223dfab4a5" providerId="ADAL" clId="{CD125C49-3B02-47B9-91DD-DF3E5C0BE458}" dt="2021-07-05T21:34:51.521" v="1030"/>
          <ac:spMkLst>
            <pc:docMk/>
            <pc:sldMk cId="2143908837" sldId="658"/>
            <ac:spMk id="17" creationId="{9F2A84DB-D279-4553-AEF1-8B8379A354B5}"/>
          </ac:spMkLst>
        </pc:spChg>
        <pc:spChg chg="mod">
          <ac:chgData name="MANUEL ALBERTO GUEVARA  NAJARRO" userId="dc0839a7-ef25-445d-88fe-29223dfab4a5" providerId="ADAL" clId="{CD125C49-3B02-47B9-91DD-DF3E5C0BE458}" dt="2021-07-05T21:34:51.521" v="1030"/>
          <ac:spMkLst>
            <pc:docMk/>
            <pc:sldMk cId="2143908837" sldId="658"/>
            <ac:spMk id="18" creationId="{874C0888-8A0F-4D12-8A7D-0141BB612A5B}"/>
          </ac:spMkLst>
        </pc:spChg>
        <pc:spChg chg="mod">
          <ac:chgData name="MANUEL ALBERTO GUEVARA  NAJARRO" userId="dc0839a7-ef25-445d-88fe-29223dfab4a5" providerId="ADAL" clId="{CD125C49-3B02-47B9-91DD-DF3E5C0BE458}" dt="2021-07-05T21:34:51.521" v="1030"/>
          <ac:spMkLst>
            <pc:docMk/>
            <pc:sldMk cId="2143908837" sldId="658"/>
            <ac:spMk id="19" creationId="{10AA17AC-C02F-40D0-9E96-72C21B9BC90D}"/>
          </ac:spMkLst>
        </pc:spChg>
        <pc:spChg chg="mod">
          <ac:chgData name="MANUEL ALBERTO GUEVARA  NAJARRO" userId="dc0839a7-ef25-445d-88fe-29223dfab4a5" providerId="ADAL" clId="{CD125C49-3B02-47B9-91DD-DF3E5C0BE458}" dt="2021-07-05T21:34:51.521" v="1030"/>
          <ac:spMkLst>
            <pc:docMk/>
            <pc:sldMk cId="2143908837" sldId="658"/>
            <ac:spMk id="20" creationId="{6ED4D160-EF97-4FA1-8441-AF0AEBDEC62D}"/>
          </ac:spMkLst>
        </pc:spChg>
        <pc:spChg chg="mod">
          <ac:chgData name="MANUEL ALBERTO GUEVARA  NAJARRO" userId="dc0839a7-ef25-445d-88fe-29223dfab4a5" providerId="ADAL" clId="{CD125C49-3B02-47B9-91DD-DF3E5C0BE458}" dt="2021-07-05T21:34:51.521" v="1030"/>
          <ac:spMkLst>
            <pc:docMk/>
            <pc:sldMk cId="2143908837" sldId="658"/>
            <ac:spMk id="21" creationId="{4311EB75-C48D-4757-987E-1D0406E4C335}"/>
          </ac:spMkLst>
        </pc:spChg>
        <pc:spChg chg="mod">
          <ac:chgData name="MANUEL ALBERTO GUEVARA  NAJARRO" userId="dc0839a7-ef25-445d-88fe-29223dfab4a5" providerId="ADAL" clId="{CD125C49-3B02-47B9-91DD-DF3E5C0BE458}" dt="2021-07-05T21:34:51.521" v="1030"/>
          <ac:spMkLst>
            <pc:docMk/>
            <pc:sldMk cId="2143908837" sldId="658"/>
            <ac:spMk id="22" creationId="{585035CA-80FA-40B0-8CB3-852A74C38F4F}"/>
          </ac:spMkLst>
        </pc:spChg>
        <pc:spChg chg="mod">
          <ac:chgData name="MANUEL ALBERTO GUEVARA  NAJARRO" userId="dc0839a7-ef25-445d-88fe-29223dfab4a5" providerId="ADAL" clId="{CD125C49-3B02-47B9-91DD-DF3E5C0BE458}" dt="2021-07-05T21:34:51.521" v="1030"/>
          <ac:spMkLst>
            <pc:docMk/>
            <pc:sldMk cId="2143908837" sldId="658"/>
            <ac:spMk id="23" creationId="{A9072252-17AA-401F-95BB-ECBF5BF07524}"/>
          </ac:spMkLst>
        </pc:spChg>
        <pc:spChg chg="mod">
          <ac:chgData name="MANUEL ALBERTO GUEVARA  NAJARRO" userId="dc0839a7-ef25-445d-88fe-29223dfab4a5" providerId="ADAL" clId="{CD125C49-3B02-47B9-91DD-DF3E5C0BE458}" dt="2021-07-05T21:34:51.521" v="1030"/>
          <ac:spMkLst>
            <pc:docMk/>
            <pc:sldMk cId="2143908837" sldId="658"/>
            <ac:spMk id="24" creationId="{D306B77E-B74F-4BF2-84ED-590CF294C8DC}"/>
          </ac:spMkLst>
        </pc:spChg>
        <pc:spChg chg="mod">
          <ac:chgData name="MANUEL ALBERTO GUEVARA  NAJARRO" userId="dc0839a7-ef25-445d-88fe-29223dfab4a5" providerId="ADAL" clId="{CD125C49-3B02-47B9-91DD-DF3E5C0BE458}" dt="2021-07-05T21:34:51.521" v="1030"/>
          <ac:spMkLst>
            <pc:docMk/>
            <pc:sldMk cId="2143908837" sldId="658"/>
            <ac:spMk id="26" creationId="{EC560175-734E-481D-9857-D759C549AC88}"/>
          </ac:spMkLst>
        </pc:spChg>
        <pc:spChg chg="mod">
          <ac:chgData name="MANUEL ALBERTO GUEVARA  NAJARRO" userId="dc0839a7-ef25-445d-88fe-29223dfab4a5" providerId="ADAL" clId="{CD125C49-3B02-47B9-91DD-DF3E5C0BE458}" dt="2021-07-05T21:34:51.521" v="1030"/>
          <ac:spMkLst>
            <pc:docMk/>
            <pc:sldMk cId="2143908837" sldId="658"/>
            <ac:spMk id="27" creationId="{719729E7-120D-44FF-9432-63B18EC7C56C}"/>
          </ac:spMkLst>
        </pc:spChg>
        <pc:spChg chg="mod">
          <ac:chgData name="MANUEL ALBERTO GUEVARA  NAJARRO" userId="dc0839a7-ef25-445d-88fe-29223dfab4a5" providerId="ADAL" clId="{CD125C49-3B02-47B9-91DD-DF3E5C0BE458}" dt="2021-07-05T21:34:51.521" v="1030"/>
          <ac:spMkLst>
            <pc:docMk/>
            <pc:sldMk cId="2143908837" sldId="658"/>
            <ac:spMk id="29" creationId="{AD61972B-28EB-46FC-A328-809F82FE0F08}"/>
          </ac:spMkLst>
        </pc:spChg>
        <pc:spChg chg="mod">
          <ac:chgData name="MANUEL ALBERTO GUEVARA  NAJARRO" userId="dc0839a7-ef25-445d-88fe-29223dfab4a5" providerId="ADAL" clId="{CD125C49-3B02-47B9-91DD-DF3E5C0BE458}" dt="2021-07-05T21:34:51.521" v="1030"/>
          <ac:spMkLst>
            <pc:docMk/>
            <pc:sldMk cId="2143908837" sldId="658"/>
            <ac:spMk id="31" creationId="{A2F21E18-E4C2-46FF-B81E-CE4A5C9871D9}"/>
          </ac:spMkLst>
        </pc:spChg>
        <pc:spChg chg="mod">
          <ac:chgData name="MANUEL ALBERTO GUEVARA  NAJARRO" userId="dc0839a7-ef25-445d-88fe-29223dfab4a5" providerId="ADAL" clId="{CD125C49-3B02-47B9-91DD-DF3E5C0BE458}" dt="2021-07-05T21:34:51.521" v="1030"/>
          <ac:spMkLst>
            <pc:docMk/>
            <pc:sldMk cId="2143908837" sldId="658"/>
            <ac:spMk id="32" creationId="{455DC2F6-4CAB-48B2-B950-FA32829F3A0A}"/>
          </ac:spMkLst>
        </pc:spChg>
        <pc:spChg chg="mod">
          <ac:chgData name="MANUEL ALBERTO GUEVARA  NAJARRO" userId="dc0839a7-ef25-445d-88fe-29223dfab4a5" providerId="ADAL" clId="{CD125C49-3B02-47B9-91DD-DF3E5C0BE458}" dt="2021-07-05T21:34:51.521" v="1030"/>
          <ac:spMkLst>
            <pc:docMk/>
            <pc:sldMk cId="2143908837" sldId="658"/>
            <ac:spMk id="33" creationId="{3583A755-8ABE-411E-A426-4357F84E9C36}"/>
          </ac:spMkLst>
        </pc:spChg>
        <pc:spChg chg="mod">
          <ac:chgData name="MANUEL ALBERTO GUEVARA  NAJARRO" userId="dc0839a7-ef25-445d-88fe-29223dfab4a5" providerId="ADAL" clId="{CD125C49-3B02-47B9-91DD-DF3E5C0BE458}" dt="2021-07-05T21:34:51.521" v="1030"/>
          <ac:spMkLst>
            <pc:docMk/>
            <pc:sldMk cId="2143908837" sldId="658"/>
            <ac:spMk id="34" creationId="{F05B1215-6D8C-446B-B57E-95ABCC430534}"/>
          </ac:spMkLst>
        </pc:spChg>
        <pc:spChg chg="mod">
          <ac:chgData name="MANUEL ALBERTO GUEVARA  NAJARRO" userId="dc0839a7-ef25-445d-88fe-29223dfab4a5" providerId="ADAL" clId="{CD125C49-3B02-47B9-91DD-DF3E5C0BE458}" dt="2021-07-05T21:34:51.521" v="1030"/>
          <ac:spMkLst>
            <pc:docMk/>
            <pc:sldMk cId="2143908837" sldId="658"/>
            <ac:spMk id="36" creationId="{ABEBC6FE-F4E1-4678-BBD0-CC6D85317188}"/>
          </ac:spMkLst>
        </pc:spChg>
        <pc:spChg chg="mod">
          <ac:chgData name="MANUEL ALBERTO GUEVARA  NAJARRO" userId="dc0839a7-ef25-445d-88fe-29223dfab4a5" providerId="ADAL" clId="{CD125C49-3B02-47B9-91DD-DF3E5C0BE458}" dt="2021-07-05T21:34:51.521" v="1030"/>
          <ac:spMkLst>
            <pc:docMk/>
            <pc:sldMk cId="2143908837" sldId="658"/>
            <ac:spMk id="37" creationId="{E318078A-68C2-43FA-8D0C-3B864B74FC0E}"/>
          </ac:spMkLst>
        </pc:spChg>
        <pc:spChg chg="mod">
          <ac:chgData name="MANUEL ALBERTO GUEVARA  NAJARRO" userId="dc0839a7-ef25-445d-88fe-29223dfab4a5" providerId="ADAL" clId="{CD125C49-3B02-47B9-91DD-DF3E5C0BE458}" dt="2021-07-05T21:34:51.521" v="1030"/>
          <ac:spMkLst>
            <pc:docMk/>
            <pc:sldMk cId="2143908837" sldId="658"/>
            <ac:spMk id="39" creationId="{96E4299C-9543-4F45-ACFD-DA4496186DF1}"/>
          </ac:spMkLst>
        </pc:spChg>
        <pc:spChg chg="mod">
          <ac:chgData name="MANUEL ALBERTO GUEVARA  NAJARRO" userId="dc0839a7-ef25-445d-88fe-29223dfab4a5" providerId="ADAL" clId="{CD125C49-3B02-47B9-91DD-DF3E5C0BE458}" dt="2021-07-05T21:34:51.521" v="1030"/>
          <ac:spMkLst>
            <pc:docMk/>
            <pc:sldMk cId="2143908837" sldId="658"/>
            <ac:spMk id="41" creationId="{4B915693-C101-46F9-846A-1DFD97263B71}"/>
          </ac:spMkLst>
        </pc:spChg>
        <pc:spChg chg="mod">
          <ac:chgData name="MANUEL ALBERTO GUEVARA  NAJARRO" userId="dc0839a7-ef25-445d-88fe-29223dfab4a5" providerId="ADAL" clId="{CD125C49-3B02-47B9-91DD-DF3E5C0BE458}" dt="2021-07-05T21:34:51.521" v="1030"/>
          <ac:spMkLst>
            <pc:docMk/>
            <pc:sldMk cId="2143908837" sldId="658"/>
            <ac:spMk id="42" creationId="{51A493C1-F38E-48B7-BAE3-515CAE2E5733}"/>
          </ac:spMkLst>
        </pc:spChg>
        <pc:spChg chg="mod">
          <ac:chgData name="MANUEL ALBERTO GUEVARA  NAJARRO" userId="dc0839a7-ef25-445d-88fe-29223dfab4a5" providerId="ADAL" clId="{CD125C49-3B02-47B9-91DD-DF3E5C0BE458}" dt="2021-07-05T21:34:51.521" v="1030"/>
          <ac:spMkLst>
            <pc:docMk/>
            <pc:sldMk cId="2143908837" sldId="658"/>
            <ac:spMk id="43" creationId="{849BA99F-43B3-4959-A886-D9213DC645FD}"/>
          </ac:spMkLst>
        </pc:spChg>
        <pc:spChg chg="mod">
          <ac:chgData name="MANUEL ALBERTO GUEVARA  NAJARRO" userId="dc0839a7-ef25-445d-88fe-29223dfab4a5" providerId="ADAL" clId="{CD125C49-3B02-47B9-91DD-DF3E5C0BE458}" dt="2021-07-05T21:34:51.521" v="1030"/>
          <ac:spMkLst>
            <pc:docMk/>
            <pc:sldMk cId="2143908837" sldId="658"/>
            <ac:spMk id="44" creationId="{58AA593D-AFAD-40E8-9392-2B227E139EDA}"/>
          </ac:spMkLst>
        </pc:spChg>
        <pc:spChg chg="mod">
          <ac:chgData name="MANUEL ALBERTO GUEVARA  NAJARRO" userId="dc0839a7-ef25-445d-88fe-29223dfab4a5" providerId="ADAL" clId="{CD125C49-3B02-47B9-91DD-DF3E5C0BE458}" dt="2021-07-05T21:34:51.521" v="1030"/>
          <ac:spMkLst>
            <pc:docMk/>
            <pc:sldMk cId="2143908837" sldId="658"/>
            <ac:spMk id="45" creationId="{35CC7542-592F-4A95-B1FE-CE191F5884FE}"/>
          </ac:spMkLst>
        </pc:spChg>
        <pc:spChg chg="mod">
          <ac:chgData name="MANUEL ALBERTO GUEVARA  NAJARRO" userId="dc0839a7-ef25-445d-88fe-29223dfab4a5" providerId="ADAL" clId="{CD125C49-3B02-47B9-91DD-DF3E5C0BE458}" dt="2021-07-05T21:34:51.521" v="1030"/>
          <ac:spMkLst>
            <pc:docMk/>
            <pc:sldMk cId="2143908837" sldId="658"/>
            <ac:spMk id="46" creationId="{63D6675E-D26A-4153-9218-A12F69A80A1A}"/>
          </ac:spMkLst>
        </pc:spChg>
        <pc:spChg chg="mod">
          <ac:chgData name="MANUEL ALBERTO GUEVARA  NAJARRO" userId="dc0839a7-ef25-445d-88fe-29223dfab4a5" providerId="ADAL" clId="{CD125C49-3B02-47B9-91DD-DF3E5C0BE458}" dt="2021-07-05T21:34:51.521" v="1030"/>
          <ac:spMkLst>
            <pc:docMk/>
            <pc:sldMk cId="2143908837" sldId="658"/>
            <ac:spMk id="47" creationId="{E7235005-BDED-4EED-8F82-66DAA077FA18}"/>
          </ac:spMkLst>
        </pc:spChg>
        <pc:spChg chg="mod">
          <ac:chgData name="MANUEL ALBERTO GUEVARA  NAJARRO" userId="dc0839a7-ef25-445d-88fe-29223dfab4a5" providerId="ADAL" clId="{CD125C49-3B02-47B9-91DD-DF3E5C0BE458}" dt="2021-07-05T21:34:51.521" v="1030"/>
          <ac:spMkLst>
            <pc:docMk/>
            <pc:sldMk cId="2143908837" sldId="658"/>
            <ac:spMk id="49" creationId="{7F83A011-764C-480D-BDEC-D016CE708A41}"/>
          </ac:spMkLst>
        </pc:spChg>
        <pc:spChg chg="mod">
          <ac:chgData name="MANUEL ALBERTO GUEVARA  NAJARRO" userId="dc0839a7-ef25-445d-88fe-29223dfab4a5" providerId="ADAL" clId="{CD125C49-3B02-47B9-91DD-DF3E5C0BE458}" dt="2021-07-05T21:34:51.521" v="1030"/>
          <ac:spMkLst>
            <pc:docMk/>
            <pc:sldMk cId="2143908837" sldId="658"/>
            <ac:spMk id="50" creationId="{73C76D0D-3141-4A7C-A57A-5C456FB1F1B8}"/>
          </ac:spMkLst>
        </pc:spChg>
        <pc:spChg chg="mod">
          <ac:chgData name="MANUEL ALBERTO GUEVARA  NAJARRO" userId="dc0839a7-ef25-445d-88fe-29223dfab4a5" providerId="ADAL" clId="{CD125C49-3B02-47B9-91DD-DF3E5C0BE458}" dt="2021-07-05T21:34:51.521" v="1030"/>
          <ac:spMkLst>
            <pc:docMk/>
            <pc:sldMk cId="2143908837" sldId="658"/>
            <ac:spMk id="52" creationId="{3119F9E2-37A1-41D6-8247-DEF89400BE09}"/>
          </ac:spMkLst>
        </pc:spChg>
        <pc:spChg chg="mod">
          <ac:chgData name="MANUEL ALBERTO GUEVARA  NAJARRO" userId="dc0839a7-ef25-445d-88fe-29223dfab4a5" providerId="ADAL" clId="{CD125C49-3B02-47B9-91DD-DF3E5C0BE458}" dt="2021-07-05T21:34:51.521" v="1030"/>
          <ac:spMkLst>
            <pc:docMk/>
            <pc:sldMk cId="2143908837" sldId="658"/>
            <ac:spMk id="53" creationId="{753E34CC-120B-44E8-A08A-C80852AE5976}"/>
          </ac:spMkLst>
        </pc:spChg>
        <pc:spChg chg="mod">
          <ac:chgData name="MANUEL ALBERTO GUEVARA  NAJARRO" userId="dc0839a7-ef25-445d-88fe-29223dfab4a5" providerId="ADAL" clId="{CD125C49-3B02-47B9-91DD-DF3E5C0BE458}" dt="2021-07-05T21:34:51.521" v="1030"/>
          <ac:spMkLst>
            <pc:docMk/>
            <pc:sldMk cId="2143908837" sldId="658"/>
            <ac:spMk id="55" creationId="{2C7AB9BD-30ED-4603-93B7-13B1BE6059C3}"/>
          </ac:spMkLst>
        </pc:spChg>
        <pc:spChg chg="mod">
          <ac:chgData name="MANUEL ALBERTO GUEVARA  NAJARRO" userId="dc0839a7-ef25-445d-88fe-29223dfab4a5" providerId="ADAL" clId="{CD125C49-3B02-47B9-91DD-DF3E5C0BE458}" dt="2021-07-05T21:34:51.521" v="1030"/>
          <ac:spMkLst>
            <pc:docMk/>
            <pc:sldMk cId="2143908837" sldId="658"/>
            <ac:spMk id="56" creationId="{5015526C-B78D-47EC-9B52-0DA9258E2623}"/>
          </ac:spMkLst>
        </pc:spChg>
        <pc:spChg chg="mod">
          <ac:chgData name="MANUEL ALBERTO GUEVARA  NAJARRO" userId="dc0839a7-ef25-445d-88fe-29223dfab4a5" providerId="ADAL" clId="{CD125C49-3B02-47B9-91DD-DF3E5C0BE458}" dt="2021-07-05T21:34:51.521" v="1030"/>
          <ac:spMkLst>
            <pc:docMk/>
            <pc:sldMk cId="2143908837" sldId="658"/>
            <ac:spMk id="58" creationId="{D4FE0F4B-439E-445A-8D4F-4664B19E3B96}"/>
          </ac:spMkLst>
        </pc:spChg>
        <pc:spChg chg="mod">
          <ac:chgData name="MANUEL ALBERTO GUEVARA  NAJARRO" userId="dc0839a7-ef25-445d-88fe-29223dfab4a5" providerId="ADAL" clId="{CD125C49-3B02-47B9-91DD-DF3E5C0BE458}" dt="2021-07-05T21:34:51.521" v="1030"/>
          <ac:spMkLst>
            <pc:docMk/>
            <pc:sldMk cId="2143908837" sldId="658"/>
            <ac:spMk id="59" creationId="{2313CF83-A806-4F98-8BE4-8B8713E7C6DA}"/>
          </ac:spMkLst>
        </pc:spChg>
        <pc:spChg chg="mod">
          <ac:chgData name="MANUEL ALBERTO GUEVARA  NAJARRO" userId="dc0839a7-ef25-445d-88fe-29223dfab4a5" providerId="ADAL" clId="{CD125C49-3B02-47B9-91DD-DF3E5C0BE458}" dt="2021-07-05T21:34:51.521" v="1030"/>
          <ac:spMkLst>
            <pc:docMk/>
            <pc:sldMk cId="2143908837" sldId="658"/>
            <ac:spMk id="61" creationId="{7582736D-BB3F-453B-B7F0-207C8FCEF33E}"/>
          </ac:spMkLst>
        </pc:spChg>
        <pc:spChg chg="mod">
          <ac:chgData name="MANUEL ALBERTO GUEVARA  NAJARRO" userId="dc0839a7-ef25-445d-88fe-29223dfab4a5" providerId="ADAL" clId="{CD125C49-3B02-47B9-91DD-DF3E5C0BE458}" dt="2021-07-05T21:34:51.521" v="1030"/>
          <ac:spMkLst>
            <pc:docMk/>
            <pc:sldMk cId="2143908837" sldId="658"/>
            <ac:spMk id="62" creationId="{B41ACBF5-E92D-474B-BF9E-77031C44F6A3}"/>
          </ac:spMkLst>
        </pc:spChg>
        <pc:spChg chg="add del mod">
          <ac:chgData name="MANUEL ALBERTO GUEVARA  NAJARRO" userId="dc0839a7-ef25-445d-88fe-29223dfab4a5" providerId="ADAL" clId="{CD125C49-3B02-47B9-91DD-DF3E5C0BE458}" dt="2021-07-05T21:35:04.050" v="1035"/>
          <ac:spMkLst>
            <pc:docMk/>
            <pc:sldMk cId="2143908837" sldId="658"/>
            <ac:spMk id="64" creationId="{2224C824-CE35-4834-A9C7-E410906ED22D}"/>
          </ac:spMkLst>
        </pc:spChg>
        <pc:spChg chg="mod">
          <ac:chgData name="MANUEL ALBERTO GUEVARA  NAJARRO" userId="dc0839a7-ef25-445d-88fe-29223dfab4a5" providerId="ADAL" clId="{CD125C49-3B02-47B9-91DD-DF3E5C0BE458}" dt="2021-07-05T21:35:01.483" v="1034"/>
          <ac:spMkLst>
            <pc:docMk/>
            <pc:sldMk cId="2143908837" sldId="658"/>
            <ac:spMk id="66" creationId="{2509F1DE-D937-43F1-924B-0AB6FAEEF4A1}"/>
          </ac:spMkLst>
        </pc:spChg>
        <pc:spChg chg="mod">
          <ac:chgData name="MANUEL ALBERTO GUEVARA  NAJARRO" userId="dc0839a7-ef25-445d-88fe-29223dfab4a5" providerId="ADAL" clId="{CD125C49-3B02-47B9-91DD-DF3E5C0BE458}" dt="2021-07-05T21:35:01.483" v="1034"/>
          <ac:spMkLst>
            <pc:docMk/>
            <pc:sldMk cId="2143908837" sldId="658"/>
            <ac:spMk id="67" creationId="{74224DCD-7B03-425A-A6EF-0B828B96448D}"/>
          </ac:spMkLst>
        </pc:spChg>
        <pc:spChg chg="mod">
          <ac:chgData name="MANUEL ALBERTO GUEVARA  NAJARRO" userId="dc0839a7-ef25-445d-88fe-29223dfab4a5" providerId="ADAL" clId="{CD125C49-3B02-47B9-91DD-DF3E5C0BE458}" dt="2021-07-05T21:35:01.483" v="1034"/>
          <ac:spMkLst>
            <pc:docMk/>
            <pc:sldMk cId="2143908837" sldId="658"/>
            <ac:spMk id="68" creationId="{47F9188F-C804-4E94-B7F6-A12F817833D7}"/>
          </ac:spMkLst>
        </pc:spChg>
        <pc:spChg chg="mod">
          <ac:chgData name="MANUEL ALBERTO GUEVARA  NAJARRO" userId="dc0839a7-ef25-445d-88fe-29223dfab4a5" providerId="ADAL" clId="{CD125C49-3B02-47B9-91DD-DF3E5C0BE458}" dt="2021-07-05T21:35:01.483" v="1034"/>
          <ac:spMkLst>
            <pc:docMk/>
            <pc:sldMk cId="2143908837" sldId="658"/>
            <ac:spMk id="69" creationId="{5EDF7A3B-5B0E-490D-8479-FEC6BE8CD4F4}"/>
          </ac:spMkLst>
        </pc:spChg>
        <pc:spChg chg="mod">
          <ac:chgData name="MANUEL ALBERTO GUEVARA  NAJARRO" userId="dc0839a7-ef25-445d-88fe-29223dfab4a5" providerId="ADAL" clId="{CD125C49-3B02-47B9-91DD-DF3E5C0BE458}" dt="2021-07-05T21:35:01.483" v="1034"/>
          <ac:spMkLst>
            <pc:docMk/>
            <pc:sldMk cId="2143908837" sldId="658"/>
            <ac:spMk id="70" creationId="{C4DC8949-9B0B-4A7F-97CA-17A09648681A}"/>
          </ac:spMkLst>
        </pc:spChg>
        <pc:spChg chg="mod">
          <ac:chgData name="MANUEL ALBERTO GUEVARA  NAJARRO" userId="dc0839a7-ef25-445d-88fe-29223dfab4a5" providerId="ADAL" clId="{CD125C49-3B02-47B9-91DD-DF3E5C0BE458}" dt="2021-07-05T21:35:01.483" v="1034"/>
          <ac:spMkLst>
            <pc:docMk/>
            <pc:sldMk cId="2143908837" sldId="658"/>
            <ac:spMk id="71" creationId="{02B7B1C4-48EC-4B57-9DB2-C6E99772FDE8}"/>
          </ac:spMkLst>
        </pc:spChg>
        <pc:spChg chg="mod">
          <ac:chgData name="MANUEL ALBERTO GUEVARA  NAJARRO" userId="dc0839a7-ef25-445d-88fe-29223dfab4a5" providerId="ADAL" clId="{CD125C49-3B02-47B9-91DD-DF3E5C0BE458}" dt="2021-07-05T21:35:01.483" v="1034"/>
          <ac:spMkLst>
            <pc:docMk/>
            <pc:sldMk cId="2143908837" sldId="658"/>
            <ac:spMk id="72" creationId="{39C4806B-9F25-444C-BDA3-BB44DB7412B5}"/>
          </ac:spMkLst>
        </pc:spChg>
        <pc:spChg chg="mod">
          <ac:chgData name="MANUEL ALBERTO GUEVARA  NAJARRO" userId="dc0839a7-ef25-445d-88fe-29223dfab4a5" providerId="ADAL" clId="{CD125C49-3B02-47B9-91DD-DF3E5C0BE458}" dt="2021-07-05T21:35:01.483" v="1034"/>
          <ac:spMkLst>
            <pc:docMk/>
            <pc:sldMk cId="2143908837" sldId="658"/>
            <ac:spMk id="73" creationId="{D90F5998-42CB-4420-9604-CB36F005518A}"/>
          </ac:spMkLst>
        </pc:spChg>
        <pc:spChg chg="mod">
          <ac:chgData name="MANUEL ALBERTO GUEVARA  NAJARRO" userId="dc0839a7-ef25-445d-88fe-29223dfab4a5" providerId="ADAL" clId="{CD125C49-3B02-47B9-91DD-DF3E5C0BE458}" dt="2021-07-05T21:35:01.483" v="1034"/>
          <ac:spMkLst>
            <pc:docMk/>
            <pc:sldMk cId="2143908837" sldId="658"/>
            <ac:spMk id="74" creationId="{0A53CDD7-3BCF-4489-A87E-E5341D7CC9C1}"/>
          </ac:spMkLst>
        </pc:spChg>
        <pc:spChg chg="mod">
          <ac:chgData name="MANUEL ALBERTO GUEVARA  NAJARRO" userId="dc0839a7-ef25-445d-88fe-29223dfab4a5" providerId="ADAL" clId="{CD125C49-3B02-47B9-91DD-DF3E5C0BE458}" dt="2021-07-05T21:35:01.483" v="1034"/>
          <ac:spMkLst>
            <pc:docMk/>
            <pc:sldMk cId="2143908837" sldId="658"/>
            <ac:spMk id="75" creationId="{759EA98A-EE89-475D-BE84-770E8A6478CD}"/>
          </ac:spMkLst>
        </pc:spChg>
        <pc:spChg chg="mod">
          <ac:chgData name="MANUEL ALBERTO GUEVARA  NAJARRO" userId="dc0839a7-ef25-445d-88fe-29223dfab4a5" providerId="ADAL" clId="{CD125C49-3B02-47B9-91DD-DF3E5C0BE458}" dt="2021-07-05T21:35:01.483" v="1034"/>
          <ac:spMkLst>
            <pc:docMk/>
            <pc:sldMk cId="2143908837" sldId="658"/>
            <ac:spMk id="76" creationId="{4B8179B7-6B25-49A1-96AF-68A26231F73C}"/>
          </ac:spMkLst>
        </pc:spChg>
        <pc:spChg chg="mod">
          <ac:chgData name="MANUEL ALBERTO GUEVARA  NAJARRO" userId="dc0839a7-ef25-445d-88fe-29223dfab4a5" providerId="ADAL" clId="{CD125C49-3B02-47B9-91DD-DF3E5C0BE458}" dt="2021-07-05T21:35:01.483" v="1034"/>
          <ac:spMkLst>
            <pc:docMk/>
            <pc:sldMk cId="2143908837" sldId="658"/>
            <ac:spMk id="77" creationId="{3586D3BE-CAF4-47DE-81A6-6A44038CF55F}"/>
          </ac:spMkLst>
        </pc:spChg>
        <pc:spChg chg="mod">
          <ac:chgData name="MANUEL ALBERTO GUEVARA  NAJARRO" userId="dc0839a7-ef25-445d-88fe-29223dfab4a5" providerId="ADAL" clId="{CD125C49-3B02-47B9-91DD-DF3E5C0BE458}" dt="2021-07-05T21:35:01.483" v="1034"/>
          <ac:spMkLst>
            <pc:docMk/>
            <pc:sldMk cId="2143908837" sldId="658"/>
            <ac:spMk id="78" creationId="{B1128D6E-F22A-42C2-B82E-A5150426F9C3}"/>
          </ac:spMkLst>
        </pc:spChg>
        <pc:spChg chg="mod">
          <ac:chgData name="MANUEL ALBERTO GUEVARA  NAJARRO" userId="dc0839a7-ef25-445d-88fe-29223dfab4a5" providerId="ADAL" clId="{CD125C49-3B02-47B9-91DD-DF3E5C0BE458}" dt="2021-07-05T21:35:01.483" v="1034"/>
          <ac:spMkLst>
            <pc:docMk/>
            <pc:sldMk cId="2143908837" sldId="658"/>
            <ac:spMk id="80" creationId="{FA3EA246-1BC0-426A-BFAD-ECFFCE0C591F}"/>
          </ac:spMkLst>
        </pc:spChg>
        <pc:spChg chg="mod">
          <ac:chgData name="MANUEL ALBERTO GUEVARA  NAJARRO" userId="dc0839a7-ef25-445d-88fe-29223dfab4a5" providerId="ADAL" clId="{CD125C49-3B02-47B9-91DD-DF3E5C0BE458}" dt="2021-07-05T21:35:01.483" v="1034"/>
          <ac:spMkLst>
            <pc:docMk/>
            <pc:sldMk cId="2143908837" sldId="658"/>
            <ac:spMk id="81" creationId="{4FAADB7D-9317-438E-AD4F-5552337325AE}"/>
          </ac:spMkLst>
        </pc:spChg>
        <pc:spChg chg="mod">
          <ac:chgData name="MANUEL ALBERTO GUEVARA  NAJARRO" userId="dc0839a7-ef25-445d-88fe-29223dfab4a5" providerId="ADAL" clId="{CD125C49-3B02-47B9-91DD-DF3E5C0BE458}" dt="2021-07-05T21:35:01.483" v="1034"/>
          <ac:spMkLst>
            <pc:docMk/>
            <pc:sldMk cId="2143908837" sldId="658"/>
            <ac:spMk id="83" creationId="{E9302BC6-5527-4A0C-BE21-54FCA12D09A1}"/>
          </ac:spMkLst>
        </pc:spChg>
        <pc:spChg chg="mod">
          <ac:chgData name="MANUEL ALBERTO GUEVARA  NAJARRO" userId="dc0839a7-ef25-445d-88fe-29223dfab4a5" providerId="ADAL" clId="{CD125C49-3B02-47B9-91DD-DF3E5C0BE458}" dt="2021-07-05T21:35:01.483" v="1034"/>
          <ac:spMkLst>
            <pc:docMk/>
            <pc:sldMk cId="2143908837" sldId="658"/>
            <ac:spMk id="85" creationId="{4CCFC8C5-A3A2-4097-9B9C-443D0E9E925C}"/>
          </ac:spMkLst>
        </pc:spChg>
        <pc:spChg chg="mod">
          <ac:chgData name="MANUEL ALBERTO GUEVARA  NAJARRO" userId="dc0839a7-ef25-445d-88fe-29223dfab4a5" providerId="ADAL" clId="{CD125C49-3B02-47B9-91DD-DF3E5C0BE458}" dt="2021-07-05T21:35:01.483" v="1034"/>
          <ac:spMkLst>
            <pc:docMk/>
            <pc:sldMk cId="2143908837" sldId="658"/>
            <ac:spMk id="86" creationId="{3CDCA13A-AE7A-4050-AC7E-3E174F1FCC5D}"/>
          </ac:spMkLst>
        </pc:spChg>
        <pc:spChg chg="mod">
          <ac:chgData name="MANUEL ALBERTO GUEVARA  NAJARRO" userId="dc0839a7-ef25-445d-88fe-29223dfab4a5" providerId="ADAL" clId="{CD125C49-3B02-47B9-91DD-DF3E5C0BE458}" dt="2021-07-05T21:35:01.483" v="1034"/>
          <ac:spMkLst>
            <pc:docMk/>
            <pc:sldMk cId="2143908837" sldId="658"/>
            <ac:spMk id="87" creationId="{A40C0A04-9BD9-49B3-A5A8-9AA7D00A231B}"/>
          </ac:spMkLst>
        </pc:spChg>
        <pc:spChg chg="mod">
          <ac:chgData name="MANUEL ALBERTO GUEVARA  NAJARRO" userId="dc0839a7-ef25-445d-88fe-29223dfab4a5" providerId="ADAL" clId="{CD125C49-3B02-47B9-91DD-DF3E5C0BE458}" dt="2021-07-05T21:35:01.483" v="1034"/>
          <ac:spMkLst>
            <pc:docMk/>
            <pc:sldMk cId="2143908837" sldId="658"/>
            <ac:spMk id="88" creationId="{690539C7-B153-4498-89E0-2BF4E250E61C}"/>
          </ac:spMkLst>
        </pc:spChg>
        <pc:spChg chg="mod">
          <ac:chgData name="MANUEL ALBERTO GUEVARA  NAJARRO" userId="dc0839a7-ef25-445d-88fe-29223dfab4a5" providerId="ADAL" clId="{CD125C49-3B02-47B9-91DD-DF3E5C0BE458}" dt="2021-07-05T21:35:01.483" v="1034"/>
          <ac:spMkLst>
            <pc:docMk/>
            <pc:sldMk cId="2143908837" sldId="658"/>
            <ac:spMk id="90" creationId="{A1C9DDB1-EEC0-4795-84B7-7F781B3C83B8}"/>
          </ac:spMkLst>
        </pc:spChg>
        <pc:spChg chg="mod">
          <ac:chgData name="MANUEL ALBERTO GUEVARA  NAJARRO" userId="dc0839a7-ef25-445d-88fe-29223dfab4a5" providerId="ADAL" clId="{CD125C49-3B02-47B9-91DD-DF3E5C0BE458}" dt="2021-07-05T21:35:01.483" v="1034"/>
          <ac:spMkLst>
            <pc:docMk/>
            <pc:sldMk cId="2143908837" sldId="658"/>
            <ac:spMk id="91" creationId="{BBB50303-7E32-408E-93EC-237FF59EBF21}"/>
          </ac:spMkLst>
        </pc:spChg>
        <pc:spChg chg="mod">
          <ac:chgData name="MANUEL ALBERTO GUEVARA  NAJARRO" userId="dc0839a7-ef25-445d-88fe-29223dfab4a5" providerId="ADAL" clId="{CD125C49-3B02-47B9-91DD-DF3E5C0BE458}" dt="2021-07-05T21:35:01.483" v="1034"/>
          <ac:spMkLst>
            <pc:docMk/>
            <pc:sldMk cId="2143908837" sldId="658"/>
            <ac:spMk id="93" creationId="{37AEB08F-E886-49F7-946B-658A4A36C1DE}"/>
          </ac:spMkLst>
        </pc:spChg>
        <pc:spChg chg="mod">
          <ac:chgData name="MANUEL ALBERTO GUEVARA  NAJARRO" userId="dc0839a7-ef25-445d-88fe-29223dfab4a5" providerId="ADAL" clId="{CD125C49-3B02-47B9-91DD-DF3E5C0BE458}" dt="2021-07-05T21:35:01.483" v="1034"/>
          <ac:spMkLst>
            <pc:docMk/>
            <pc:sldMk cId="2143908837" sldId="658"/>
            <ac:spMk id="95" creationId="{A2B1A87D-A035-4C8D-BD45-E2F458EEDABC}"/>
          </ac:spMkLst>
        </pc:spChg>
        <pc:spChg chg="mod">
          <ac:chgData name="MANUEL ALBERTO GUEVARA  NAJARRO" userId="dc0839a7-ef25-445d-88fe-29223dfab4a5" providerId="ADAL" clId="{CD125C49-3B02-47B9-91DD-DF3E5C0BE458}" dt="2021-07-05T21:35:01.483" v="1034"/>
          <ac:spMkLst>
            <pc:docMk/>
            <pc:sldMk cId="2143908837" sldId="658"/>
            <ac:spMk id="96" creationId="{B1C72BF4-0031-4306-8651-0E6D8996D492}"/>
          </ac:spMkLst>
        </pc:spChg>
        <pc:spChg chg="mod">
          <ac:chgData name="MANUEL ALBERTO GUEVARA  NAJARRO" userId="dc0839a7-ef25-445d-88fe-29223dfab4a5" providerId="ADAL" clId="{CD125C49-3B02-47B9-91DD-DF3E5C0BE458}" dt="2021-07-05T21:35:01.483" v="1034"/>
          <ac:spMkLst>
            <pc:docMk/>
            <pc:sldMk cId="2143908837" sldId="658"/>
            <ac:spMk id="97" creationId="{4277E519-4FB7-45CD-9892-ED2D60505E98}"/>
          </ac:spMkLst>
        </pc:spChg>
        <pc:spChg chg="mod">
          <ac:chgData name="MANUEL ALBERTO GUEVARA  NAJARRO" userId="dc0839a7-ef25-445d-88fe-29223dfab4a5" providerId="ADAL" clId="{CD125C49-3B02-47B9-91DD-DF3E5C0BE458}" dt="2021-07-05T21:35:01.483" v="1034"/>
          <ac:spMkLst>
            <pc:docMk/>
            <pc:sldMk cId="2143908837" sldId="658"/>
            <ac:spMk id="98" creationId="{41B598F5-D1F5-4EA5-BA53-8EF955A9758D}"/>
          </ac:spMkLst>
        </pc:spChg>
        <pc:spChg chg="mod">
          <ac:chgData name="MANUEL ALBERTO GUEVARA  NAJARRO" userId="dc0839a7-ef25-445d-88fe-29223dfab4a5" providerId="ADAL" clId="{CD125C49-3B02-47B9-91DD-DF3E5C0BE458}" dt="2021-07-05T21:35:01.483" v="1034"/>
          <ac:spMkLst>
            <pc:docMk/>
            <pc:sldMk cId="2143908837" sldId="658"/>
            <ac:spMk id="99" creationId="{7DBFB7F9-B52E-4FEA-B292-5D2EAA73B1DF}"/>
          </ac:spMkLst>
        </pc:spChg>
        <pc:spChg chg="mod">
          <ac:chgData name="MANUEL ALBERTO GUEVARA  NAJARRO" userId="dc0839a7-ef25-445d-88fe-29223dfab4a5" providerId="ADAL" clId="{CD125C49-3B02-47B9-91DD-DF3E5C0BE458}" dt="2021-07-05T21:35:01.483" v="1034"/>
          <ac:spMkLst>
            <pc:docMk/>
            <pc:sldMk cId="2143908837" sldId="658"/>
            <ac:spMk id="100" creationId="{17C470FC-CB29-42E5-9E60-77FD380CE3DF}"/>
          </ac:spMkLst>
        </pc:spChg>
        <pc:spChg chg="mod">
          <ac:chgData name="MANUEL ALBERTO GUEVARA  NAJARRO" userId="dc0839a7-ef25-445d-88fe-29223dfab4a5" providerId="ADAL" clId="{CD125C49-3B02-47B9-91DD-DF3E5C0BE458}" dt="2021-07-05T21:35:01.483" v="1034"/>
          <ac:spMkLst>
            <pc:docMk/>
            <pc:sldMk cId="2143908837" sldId="658"/>
            <ac:spMk id="101" creationId="{380CD843-D1F9-48A0-BCFE-707B855A6C51}"/>
          </ac:spMkLst>
        </pc:spChg>
        <pc:spChg chg="mod">
          <ac:chgData name="MANUEL ALBERTO GUEVARA  NAJARRO" userId="dc0839a7-ef25-445d-88fe-29223dfab4a5" providerId="ADAL" clId="{CD125C49-3B02-47B9-91DD-DF3E5C0BE458}" dt="2021-07-05T21:35:01.483" v="1034"/>
          <ac:spMkLst>
            <pc:docMk/>
            <pc:sldMk cId="2143908837" sldId="658"/>
            <ac:spMk id="103" creationId="{EB97B011-FCD3-4ACD-B57D-E90BE94577B0}"/>
          </ac:spMkLst>
        </pc:spChg>
        <pc:spChg chg="mod">
          <ac:chgData name="MANUEL ALBERTO GUEVARA  NAJARRO" userId="dc0839a7-ef25-445d-88fe-29223dfab4a5" providerId="ADAL" clId="{CD125C49-3B02-47B9-91DD-DF3E5C0BE458}" dt="2021-07-05T21:35:01.483" v="1034"/>
          <ac:spMkLst>
            <pc:docMk/>
            <pc:sldMk cId="2143908837" sldId="658"/>
            <ac:spMk id="104" creationId="{25E767AF-6CCC-4DA7-A895-E6709C1A91AE}"/>
          </ac:spMkLst>
        </pc:spChg>
        <pc:spChg chg="mod">
          <ac:chgData name="MANUEL ALBERTO GUEVARA  NAJARRO" userId="dc0839a7-ef25-445d-88fe-29223dfab4a5" providerId="ADAL" clId="{CD125C49-3B02-47B9-91DD-DF3E5C0BE458}" dt="2021-07-05T21:35:01.483" v="1034"/>
          <ac:spMkLst>
            <pc:docMk/>
            <pc:sldMk cId="2143908837" sldId="658"/>
            <ac:spMk id="106" creationId="{A36F28C5-36C7-4D8A-8142-9436A92F6506}"/>
          </ac:spMkLst>
        </pc:spChg>
        <pc:spChg chg="mod">
          <ac:chgData name="MANUEL ALBERTO GUEVARA  NAJARRO" userId="dc0839a7-ef25-445d-88fe-29223dfab4a5" providerId="ADAL" clId="{CD125C49-3B02-47B9-91DD-DF3E5C0BE458}" dt="2021-07-05T21:35:01.483" v="1034"/>
          <ac:spMkLst>
            <pc:docMk/>
            <pc:sldMk cId="2143908837" sldId="658"/>
            <ac:spMk id="107" creationId="{EF7E4F4D-202D-44D0-91AD-D85AC797BFA7}"/>
          </ac:spMkLst>
        </pc:spChg>
        <pc:spChg chg="mod">
          <ac:chgData name="MANUEL ALBERTO GUEVARA  NAJARRO" userId="dc0839a7-ef25-445d-88fe-29223dfab4a5" providerId="ADAL" clId="{CD125C49-3B02-47B9-91DD-DF3E5C0BE458}" dt="2021-07-05T21:35:01.483" v="1034"/>
          <ac:spMkLst>
            <pc:docMk/>
            <pc:sldMk cId="2143908837" sldId="658"/>
            <ac:spMk id="109" creationId="{1BC64BDA-1C2E-49D0-BE8F-E9721F0FF79F}"/>
          </ac:spMkLst>
        </pc:spChg>
        <pc:spChg chg="mod">
          <ac:chgData name="MANUEL ALBERTO GUEVARA  NAJARRO" userId="dc0839a7-ef25-445d-88fe-29223dfab4a5" providerId="ADAL" clId="{CD125C49-3B02-47B9-91DD-DF3E5C0BE458}" dt="2021-07-05T21:35:01.483" v="1034"/>
          <ac:spMkLst>
            <pc:docMk/>
            <pc:sldMk cId="2143908837" sldId="658"/>
            <ac:spMk id="110" creationId="{2481A45F-D9F6-430F-8D23-F73D0532D3A7}"/>
          </ac:spMkLst>
        </pc:spChg>
        <pc:spChg chg="mod">
          <ac:chgData name="MANUEL ALBERTO GUEVARA  NAJARRO" userId="dc0839a7-ef25-445d-88fe-29223dfab4a5" providerId="ADAL" clId="{CD125C49-3B02-47B9-91DD-DF3E5C0BE458}" dt="2021-07-05T21:35:01.483" v="1034"/>
          <ac:spMkLst>
            <pc:docMk/>
            <pc:sldMk cId="2143908837" sldId="658"/>
            <ac:spMk id="112" creationId="{1B4DED73-3C7E-4B61-AB0E-3C61BCBE7094}"/>
          </ac:spMkLst>
        </pc:spChg>
        <pc:spChg chg="mod">
          <ac:chgData name="MANUEL ALBERTO GUEVARA  NAJARRO" userId="dc0839a7-ef25-445d-88fe-29223dfab4a5" providerId="ADAL" clId="{CD125C49-3B02-47B9-91DD-DF3E5C0BE458}" dt="2021-07-05T21:35:01.483" v="1034"/>
          <ac:spMkLst>
            <pc:docMk/>
            <pc:sldMk cId="2143908837" sldId="658"/>
            <ac:spMk id="113" creationId="{A01E388C-EEC9-4E72-920D-8BE4E937615F}"/>
          </ac:spMkLst>
        </pc:spChg>
        <pc:spChg chg="mod">
          <ac:chgData name="MANUEL ALBERTO GUEVARA  NAJARRO" userId="dc0839a7-ef25-445d-88fe-29223dfab4a5" providerId="ADAL" clId="{CD125C49-3B02-47B9-91DD-DF3E5C0BE458}" dt="2021-07-05T21:35:01.483" v="1034"/>
          <ac:spMkLst>
            <pc:docMk/>
            <pc:sldMk cId="2143908837" sldId="658"/>
            <ac:spMk id="115" creationId="{CBC20834-798A-4D38-A558-08EA09BB5D50}"/>
          </ac:spMkLst>
        </pc:spChg>
        <pc:spChg chg="mod">
          <ac:chgData name="MANUEL ALBERTO GUEVARA  NAJARRO" userId="dc0839a7-ef25-445d-88fe-29223dfab4a5" providerId="ADAL" clId="{CD125C49-3B02-47B9-91DD-DF3E5C0BE458}" dt="2021-07-05T21:35:01.483" v="1034"/>
          <ac:spMkLst>
            <pc:docMk/>
            <pc:sldMk cId="2143908837" sldId="658"/>
            <ac:spMk id="116" creationId="{57583451-F635-420E-A3E3-FEFC36DFDAA7}"/>
          </ac:spMkLst>
        </pc:spChg>
        <pc:spChg chg="add mod topLvl">
          <ac:chgData name="MANUEL ALBERTO GUEVARA  NAJARRO" userId="dc0839a7-ef25-445d-88fe-29223dfab4a5" providerId="ADAL" clId="{CD125C49-3B02-47B9-91DD-DF3E5C0BE458}" dt="2021-07-05T22:27:22.240" v="1697" actId="2711"/>
          <ac:spMkLst>
            <pc:docMk/>
            <pc:sldMk cId="2143908837" sldId="658"/>
            <ac:spMk id="117" creationId="{1A6FBBA3-A6EC-4FC8-933E-63F92F546E6D}"/>
          </ac:spMkLst>
        </pc:spChg>
        <pc:spChg chg="mod">
          <ac:chgData name="MANUEL ALBERTO GUEVARA  NAJARRO" userId="dc0839a7-ef25-445d-88fe-29223dfab4a5" providerId="ADAL" clId="{CD125C49-3B02-47B9-91DD-DF3E5C0BE458}" dt="2021-07-05T21:41:14.782" v="1118" actId="165"/>
          <ac:spMkLst>
            <pc:docMk/>
            <pc:sldMk cId="2143908837" sldId="658"/>
            <ac:spMk id="119" creationId="{83FC9A61-EA21-44F1-ACF9-40E1EDA1CE05}"/>
          </ac:spMkLst>
        </pc:spChg>
        <pc:spChg chg="mod">
          <ac:chgData name="MANUEL ALBERTO GUEVARA  NAJARRO" userId="dc0839a7-ef25-445d-88fe-29223dfab4a5" providerId="ADAL" clId="{CD125C49-3B02-47B9-91DD-DF3E5C0BE458}" dt="2021-07-05T21:41:14.782" v="1118" actId="165"/>
          <ac:spMkLst>
            <pc:docMk/>
            <pc:sldMk cId="2143908837" sldId="658"/>
            <ac:spMk id="120" creationId="{F0FC23D5-383F-45CB-B486-637A54E1BFCF}"/>
          </ac:spMkLst>
        </pc:spChg>
        <pc:spChg chg="mod">
          <ac:chgData name="MANUEL ALBERTO GUEVARA  NAJARRO" userId="dc0839a7-ef25-445d-88fe-29223dfab4a5" providerId="ADAL" clId="{CD125C49-3B02-47B9-91DD-DF3E5C0BE458}" dt="2021-07-05T21:41:14.782" v="1118" actId="165"/>
          <ac:spMkLst>
            <pc:docMk/>
            <pc:sldMk cId="2143908837" sldId="658"/>
            <ac:spMk id="121" creationId="{82BF059C-2C69-4B7B-A99D-E7A4E7FFB5AD}"/>
          </ac:spMkLst>
        </pc:spChg>
        <pc:spChg chg="mod">
          <ac:chgData name="MANUEL ALBERTO GUEVARA  NAJARRO" userId="dc0839a7-ef25-445d-88fe-29223dfab4a5" providerId="ADAL" clId="{CD125C49-3B02-47B9-91DD-DF3E5C0BE458}" dt="2021-07-05T21:41:14.782" v="1118" actId="165"/>
          <ac:spMkLst>
            <pc:docMk/>
            <pc:sldMk cId="2143908837" sldId="658"/>
            <ac:spMk id="122" creationId="{5B168A3D-7C9C-43CD-A2BB-428F24484F10}"/>
          </ac:spMkLst>
        </pc:spChg>
        <pc:spChg chg="mod">
          <ac:chgData name="MANUEL ALBERTO GUEVARA  NAJARRO" userId="dc0839a7-ef25-445d-88fe-29223dfab4a5" providerId="ADAL" clId="{CD125C49-3B02-47B9-91DD-DF3E5C0BE458}" dt="2021-07-05T21:41:14.782" v="1118" actId="165"/>
          <ac:spMkLst>
            <pc:docMk/>
            <pc:sldMk cId="2143908837" sldId="658"/>
            <ac:spMk id="123" creationId="{80C15678-F10C-4CAB-B35E-F844D7D00E25}"/>
          </ac:spMkLst>
        </pc:spChg>
        <pc:spChg chg="mod">
          <ac:chgData name="MANUEL ALBERTO GUEVARA  NAJARRO" userId="dc0839a7-ef25-445d-88fe-29223dfab4a5" providerId="ADAL" clId="{CD125C49-3B02-47B9-91DD-DF3E5C0BE458}" dt="2021-07-05T21:41:14.782" v="1118" actId="165"/>
          <ac:spMkLst>
            <pc:docMk/>
            <pc:sldMk cId="2143908837" sldId="658"/>
            <ac:spMk id="124" creationId="{C1B77312-9074-421C-837F-C9B0764ADD39}"/>
          </ac:spMkLst>
        </pc:spChg>
        <pc:spChg chg="mod">
          <ac:chgData name="MANUEL ALBERTO GUEVARA  NAJARRO" userId="dc0839a7-ef25-445d-88fe-29223dfab4a5" providerId="ADAL" clId="{CD125C49-3B02-47B9-91DD-DF3E5C0BE458}" dt="2021-07-05T21:41:14.782" v="1118" actId="165"/>
          <ac:spMkLst>
            <pc:docMk/>
            <pc:sldMk cId="2143908837" sldId="658"/>
            <ac:spMk id="125" creationId="{9A63CD42-E5D9-4852-A804-5C69546F1529}"/>
          </ac:spMkLst>
        </pc:spChg>
        <pc:spChg chg="mod">
          <ac:chgData name="MANUEL ALBERTO GUEVARA  NAJARRO" userId="dc0839a7-ef25-445d-88fe-29223dfab4a5" providerId="ADAL" clId="{CD125C49-3B02-47B9-91DD-DF3E5C0BE458}" dt="2021-07-05T21:41:14.782" v="1118" actId="165"/>
          <ac:spMkLst>
            <pc:docMk/>
            <pc:sldMk cId="2143908837" sldId="658"/>
            <ac:spMk id="126" creationId="{9333FA3E-D983-4D6A-83CE-4170F8C361BC}"/>
          </ac:spMkLst>
        </pc:spChg>
        <pc:spChg chg="mod">
          <ac:chgData name="MANUEL ALBERTO GUEVARA  NAJARRO" userId="dc0839a7-ef25-445d-88fe-29223dfab4a5" providerId="ADAL" clId="{CD125C49-3B02-47B9-91DD-DF3E5C0BE458}" dt="2021-07-05T21:41:14.782" v="1118" actId="165"/>
          <ac:spMkLst>
            <pc:docMk/>
            <pc:sldMk cId="2143908837" sldId="658"/>
            <ac:spMk id="127" creationId="{CC42A9DE-998B-4CE0-90E4-3F6B4500923B}"/>
          </ac:spMkLst>
        </pc:spChg>
        <pc:spChg chg="mod">
          <ac:chgData name="MANUEL ALBERTO GUEVARA  NAJARRO" userId="dc0839a7-ef25-445d-88fe-29223dfab4a5" providerId="ADAL" clId="{CD125C49-3B02-47B9-91DD-DF3E5C0BE458}" dt="2021-07-05T21:41:14.782" v="1118" actId="165"/>
          <ac:spMkLst>
            <pc:docMk/>
            <pc:sldMk cId="2143908837" sldId="658"/>
            <ac:spMk id="128" creationId="{119BEAA3-51FD-491F-8873-37942138608E}"/>
          </ac:spMkLst>
        </pc:spChg>
        <pc:spChg chg="mod">
          <ac:chgData name="MANUEL ALBERTO GUEVARA  NAJARRO" userId="dc0839a7-ef25-445d-88fe-29223dfab4a5" providerId="ADAL" clId="{CD125C49-3B02-47B9-91DD-DF3E5C0BE458}" dt="2021-07-05T21:41:14.782" v="1118" actId="165"/>
          <ac:spMkLst>
            <pc:docMk/>
            <pc:sldMk cId="2143908837" sldId="658"/>
            <ac:spMk id="129" creationId="{D368527C-4D9B-4BD5-97A6-55768EA6F27D}"/>
          </ac:spMkLst>
        </pc:spChg>
        <pc:spChg chg="mod">
          <ac:chgData name="MANUEL ALBERTO GUEVARA  NAJARRO" userId="dc0839a7-ef25-445d-88fe-29223dfab4a5" providerId="ADAL" clId="{CD125C49-3B02-47B9-91DD-DF3E5C0BE458}" dt="2021-07-05T21:41:14.782" v="1118" actId="165"/>
          <ac:spMkLst>
            <pc:docMk/>
            <pc:sldMk cId="2143908837" sldId="658"/>
            <ac:spMk id="130" creationId="{E8FC0225-C3C7-45E5-AAB7-C42A1C692F2D}"/>
          </ac:spMkLst>
        </pc:spChg>
        <pc:spChg chg="mod">
          <ac:chgData name="MANUEL ALBERTO GUEVARA  NAJARRO" userId="dc0839a7-ef25-445d-88fe-29223dfab4a5" providerId="ADAL" clId="{CD125C49-3B02-47B9-91DD-DF3E5C0BE458}" dt="2021-07-05T21:41:14.782" v="1118" actId="165"/>
          <ac:spMkLst>
            <pc:docMk/>
            <pc:sldMk cId="2143908837" sldId="658"/>
            <ac:spMk id="131" creationId="{A7B14801-D8FA-4934-85FD-EFCA5533E541}"/>
          </ac:spMkLst>
        </pc:spChg>
        <pc:spChg chg="mod">
          <ac:chgData name="MANUEL ALBERTO GUEVARA  NAJARRO" userId="dc0839a7-ef25-445d-88fe-29223dfab4a5" providerId="ADAL" clId="{CD125C49-3B02-47B9-91DD-DF3E5C0BE458}" dt="2021-07-05T21:41:14.782" v="1118" actId="165"/>
          <ac:spMkLst>
            <pc:docMk/>
            <pc:sldMk cId="2143908837" sldId="658"/>
            <ac:spMk id="133" creationId="{F78B0453-ED02-4CFB-B13E-9E64D47C4BB6}"/>
          </ac:spMkLst>
        </pc:spChg>
        <pc:spChg chg="mod">
          <ac:chgData name="MANUEL ALBERTO GUEVARA  NAJARRO" userId="dc0839a7-ef25-445d-88fe-29223dfab4a5" providerId="ADAL" clId="{CD125C49-3B02-47B9-91DD-DF3E5C0BE458}" dt="2021-07-05T21:41:14.782" v="1118" actId="165"/>
          <ac:spMkLst>
            <pc:docMk/>
            <pc:sldMk cId="2143908837" sldId="658"/>
            <ac:spMk id="134" creationId="{66789546-8AE3-42A7-BEB2-1E2B41E9B42E}"/>
          </ac:spMkLst>
        </pc:spChg>
        <pc:spChg chg="mod">
          <ac:chgData name="MANUEL ALBERTO GUEVARA  NAJARRO" userId="dc0839a7-ef25-445d-88fe-29223dfab4a5" providerId="ADAL" clId="{CD125C49-3B02-47B9-91DD-DF3E5C0BE458}" dt="2021-07-05T21:41:14.782" v="1118" actId="165"/>
          <ac:spMkLst>
            <pc:docMk/>
            <pc:sldMk cId="2143908837" sldId="658"/>
            <ac:spMk id="136" creationId="{9E9ECE3B-B3C0-48DA-8CDF-587C289C7C5E}"/>
          </ac:spMkLst>
        </pc:spChg>
        <pc:spChg chg="mod">
          <ac:chgData name="MANUEL ALBERTO GUEVARA  NAJARRO" userId="dc0839a7-ef25-445d-88fe-29223dfab4a5" providerId="ADAL" clId="{CD125C49-3B02-47B9-91DD-DF3E5C0BE458}" dt="2021-07-05T21:41:14.782" v="1118" actId="165"/>
          <ac:spMkLst>
            <pc:docMk/>
            <pc:sldMk cId="2143908837" sldId="658"/>
            <ac:spMk id="138" creationId="{B08E777D-3D36-4C67-9C9A-03ADE89CA232}"/>
          </ac:spMkLst>
        </pc:spChg>
        <pc:spChg chg="mod">
          <ac:chgData name="MANUEL ALBERTO GUEVARA  NAJARRO" userId="dc0839a7-ef25-445d-88fe-29223dfab4a5" providerId="ADAL" clId="{CD125C49-3B02-47B9-91DD-DF3E5C0BE458}" dt="2021-07-05T21:41:14.782" v="1118" actId="165"/>
          <ac:spMkLst>
            <pc:docMk/>
            <pc:sldMk cId="2143908837" sldId="658"/>
            <ac:spMk id="139" creationId="{8C8FA255-C182-4E63-8957-FDBBA7B9F8B4}"/>
          </ac:spMkLst>
        </pc:spChg>
        <pc:spChg chg="mod">
          <ac:chgData name="MANUEL ALBERTO GUEVARA  NAJARRO" userId="dc0839a7-ef25-445d-88fe-29223dfab4a5" providerId="ADAL" clId="{CD125C49-3B02-47B9-91DD-DF3E5C0BE458}" dt="2021-07-05T21:41:14.782" v="1118" actId="165"/>
          <ac:spMkLst>
            <pc:docMk/>
            <pc:sldMk cId="2143908837" sldId="658"/>
            <ac:spMk id="140" creationId="{F6D7AD1F-4C52-4712-8C57-B24F0CD2B67A}"/>
          </ac:spMkLst>
        </pc:spChg>
        <pc:spChg chg="mod">
          <ac:chgData name="MANUEL ALBERTO GUEVARA  NAJARRO" userId="dc0839a7-ef25-445d-88fe-29223dfab4a5" providerId="ADAL" clId="{CD125C49-3B02-47B9-91DD-DF3E5C0BE458}" dt="2021-07-05T21:41:14.782" v="1118" actId="165"/>
          <ac:spMkLst>
            <pc:docMk/>
            <pc:sldMk cId="2143908837" sldId="658"/>
            <ac:spMk id="141" creationId="{12835003-E795-4F54-B117-06F6ACEE240F}"/>
          </ac:spMkLst>
        </pc:spChg>
        <pc:spChg chg="mod">
          <ac:chgData name="MANUEL ALBERTO GUEVARA  NAJARRO" userId="dc0839a7-ef25-445d-88fe-29223dfab4a5" providerId="ADAL" clId="{CD125C49-3B02-47B9-91DD-DF3E5C0BE458}" dt="2021-07-05T21:41:14.782" v="1118" actId="165"/>
          <ac:spMkLst>
            <pc:docMk/>
            <pc:sldMk cId="2143908837" sldId="658"/>
            <ac:spMk id="143" creationId="{919080A0-8D2F-4449-9173-349871DC3096}"/>
          </ac:spMkLst>
        </pc:spChg>
        <pc:spChg chg="mod">
          <ac:chgData name="MANUEL ALBERTO GUEVARA  NAJARRO" userId="dc0839a7-ef25-445d-88fe-29223dfab4a5" providerId="ADAL" clId="{CD125C49-3B02-47B9-91DD-DF3E5C0BE458}" dt="2021-07-05T21:41:14.782" v="1118" actId="165"/>
          <ac:spMkLst>
            <pc:docMk/>
            <pc:sldMk cId="2143908837" sldId="658"/>
            <ac:spMk id="144" creationId="{02EA54A8-8501-4F53-BC20-2F41FB64248F}"/>
          </ac:spMkLst>
        </pc:spChg>
        <pc:spChg chg="mod">
          <ac:chgData name="MANUEL ALBERTO GUEVARA  NAJARRO" userId="dc0839a7-ef25-445d-88fe-29223dfab4a5" providerId="ADAL" clId="{CD125C49-3B02-47B9-91DD-DF3E5C0BE458}" dt="2021-07-05T21:41:14.782" v="1118" actId="165"/>
          <ac:spMkLst>
            <pc:docMk/>
            <pc:sldMk cId="2143908837" sldId="658"/>
            <ac:spMk id="146" creationId="{14C7F1F4-6C5E-453A-A59E-8606194C21DD}"/>
          </ac:spMkLst>
        </pc:spChg>
        <pc:spChg chg="mod">
          <ac:chgData name="MANUEL ALBERTO GUEVARA  NAJARRO" userId="dc0839a7-ef25-445d-88fe-29223dfab4a5" providerId="ADAL" clId="{CD125C49-3B02-47B9-91DD-DF3E5C0BE458}" dt="2021-07-05T21:41:14.782" v="1118" actId="165"/>
          <ac:spMkLst>
            <pc:docMk/>
            <pc:sldMk cId="2143908837" sldId="658"/>
            <ac:spMk id="148" creationId="{D517177D-BA8D-4C8E-A36C-94D4CC424043}"/>
          </ac:spMkLst>
        </pc:spChg>
        <pc:spChg chg="mod">
          <ac:chgData name="MANUEL ALBERTO GUEVARA  NAJARRO" userId="dc0839a7-ef25-445d-88fe-29223dfab4a5" providerId="ADAL" clId="{CD125C49-3B02-47B9-91DD-DF3E5C0BE458}" dt="2021-07-05T21:41:14.782" v="1118" actId="165"/>
          <ac:spMkLst>
            <pc:docMk/>
            <pc:sldMk cId="2143908837" sldId="658"/>
            <ac:spMk id="149" creationId="{FE55F1F2-0022-401F-9BE0-0BD2A76A4660}"/>
          </ac:spMkLst>
        </pc:spChg>
        <pc:spChg chg="mod">
          <ac:chgData name="MANUEL ALBERTO GUEVARA  NAJARRO" userId="dc0839a7-ef25-445d-88fe-29223dfab4a5" providerId="ADAL" clId="{CD125C49-3B02-47B9-91DD-DF3E5C0BE458}" dt="2021-07-05T21:41:14.782" v="1118" actId="165"/>
          <ac:spMkLst>
            <pc:docMk/>
            <pc:sldMk cId="2143908837" sldId="658"/>
            <ac:spMk id="150" creationId="{E4030224-991E-4629-832E-379BF5954720}"/>
          </ac:spMkLst>
        </pc:spChg>
        <pc:spChg chg="mod">
          <ac:chgData name="MANUEL ALBERTO GUEVARA  NAJARRO" userId="dc0839a7-ef25-445d-88fe-29223dfab4a5" providerId="ADAL" clId="{CD125C49-3B02-47B9-91DD-DF3E5C0BE458}" dt="2021-07-05T21:41:14.782" v="1118" actId="165"/>
          <ac:spMkLst>
            <pc:docMk/>
            <pc:sldMk cId="2143908837" sldId="658"/>
            <ac:spMk id="151" creationId="{F288B908-906B-4531-AF0B-BD8AF3313C57}"/>
          </ac:spMkLst>
        </pc:spChg>
        <pc:spChg chg="mod">
          <ac:chgData name="MANUEL ALBERTO GUEVARA  NAJARRO" userId="dc0839a7-ef25-445d-88fe-29223dfab4a5" providerId="ADAL" clId="{CD125C49-3B02-47B9-91DD-DF3E5C0BE458}" dt="2021-07-05T21:41:14.782" v="1118" actId="165"/>
          <ac:spMkLst>
            <pc:docMk/>
            <pc:sldMk cId="2143908837" sldId="658"/>
            <ac:spMk id="152" creationId="{080F6443-5539-44FE-A367-E02D958309E4}"/>
          </ac:spMkLst>
        </pc:spChg>
        <pc:spChg chg="mod">
          <ac:chgData name="MANUEL ALBERTO GUEVARA  NAJARRO" userId="dc0839a7-ef25-445d-88fe-29223dfab4a5" providerId="ADAL" clId="{CD125C49-3B02-47B9-91DD-DF3E5C0BE458}" dt="2021-07-05T21:41:14.782" v="1118" actId="165"/>
          <ac:spMkLst>
            <pc:docMk/>
            <pc:sldMk cId="2143908837" sldId="658"/>
            <ac:spMk id="153" creationId="{95083ABC-584C-4822-9609-E8EC53513924}"/>
          </ac:spMkLst>
        </pc:spChg>
        <pc:spChg chg="mod">
          <ac:chgData name="MANUEL ALBERTO GUEVARA  NAJARRO" userId="dc0839a7-ef25-445d-88fe-29223dfab4a5" providerId="ADAL" clId="{CD125C49-3B02-47B9-91DD-DF3E5C0BE458}" dt="2021-07-05T21:41:14.782" v="1118" actId="165"/>
          <ac:spMkLst>
            <pc:docMk/>
            <pc:sldMk cId="2143908837" sldId="658"/>
            <ac:spMk id="154" creationId="{6342C6CD-4869-4551-86D0-520CFD9B8C83}"/>
          </ac:spMkLst>
        </pc:spChg>
        <pc:spChg chg="mod topLvl">
          <ac:chgData name="MANUEL ALBERTO GUEVARA  NAJARRO" userId="dc0839a7-ef25-445d-88fe-29223dfab4a5" providerId="ADAL" clId="{CD125C49-3B02-47B9-91DD-DF3E5C0BE458}" dt="2021-07-05T22:27:22.240" v="1697" actId="2711"/>
          <ac:spMkLst>
            <pc:docMk/>
            <pc:sldMk cId="2143908837" sldId="658"/>
            <ac:spMk id="156" creationId="{C357553D-FCED-4CC8-A88A-675CB86E940C}"/>
          </ac:spMkLst>
        </pc:spChg>
        <pc:spChg chg="mod topLvl">
          <ac:chgData name="MANUEL ALBERTO GUEVARA  NAJARRO" userId="dc0839a7-ef25-445d-88fe-29223dfab4a5" providerId="ADAL" clId="{CD125C49-3B02-47B9-91DD-DF3E5C0BE458}" dt="2021-07-05T22:27:22.240" v="1697" actId="2711"/>
          <ac:spMkLst>
            <pc:docMk/>
            <pc:sldMk cId="2143908837" sldId="658"/>
            <ac:spMk id="157" creationId="{6F100CCC-E762-447B-913F-B1FE17032C47}"/>
          </ac:spMkLst>
        </pc:spChg>
        <pc:spChg chg="mod topLvl">
          <ac:chgData name="MANUEL ALBERTO GUEVARA  NAJARRO" userId="dc0839a7-ef25-445d-88fe-29223dfab4a5" providerId="ADAL" clId="{CD125C49-3B02-47B9-91DD-DF3E5C0BE458}" dt="2021-07-05T22:27:22.240" v="1697" actId="2711"/>
          <ac:spMkLst>
            <pc:docMk/>
            <pc:sldMk cId="2143908837" sldId="658"/>
            <ac:spMk id="159" creationId="{6F8CE6B2-9FC4-4B41-961C-6232A4E00D60}"/>
          </ac:spMkLst>
        </pc:spChg>
        <pc:spChg chg="mod topLvl">
          <ac:chgData name="MANUEL ALBERTO GUEVARA  NAJARRO" userId="dc0839a7-ef25-445d-88fe-29223dfab4a5" providerId="ADAL" clId="{CD125C49-3B02-47B9-91DD-DF3E5C0BE458}" dt="2021-07-05T22:27:22.240" v="1697" actId="2711"/>
          <ac:spMkLst>
            <pc:docMk/>
            <pc:sldMk cId="2143908837" sldId="658"/>
            <ac:spMk id="160" creationId="{16B16C97-5B88-4AB4-91A0-995F76A7F88D}"/>
          </ac:spMkLst>
        </pc:spChg>
        <pc:spChg chg="mod topLvl">
          <ac:chgData name="MANUEL ALBERTO GUEVARA  NAJARRO" userId="dc0839a7-ef25-445d-88fe-29223dfab4a5" providerId="ADAL" clId="{CD125C49-3B02-47B9-91DD-DF3E5C0BE458}" dt="2021-07-05T22:27:22.240" v="1697" actId="2711"/>
          <ac:spMkLst>
            <pc:docMk/>
            <pc:sldMk cId="2143908837" sldId="658"/>
            <ac:spMk id="162" creationId="{8BCA900D-2B12-476F-A017-1557BBAC009D}"/>
          </ac:spMkLst>
        </pc:spChg>
        <pc:spChg chg="mod topLvl">
          <ac:chgData name="MANUEL ALBERTO GUEVARA  NAJARRO" userId="dc0839a7-ef25-445d-88fe-29223dfab4a5" providerId="ADAL" clId="{CD125C49-3B02-47B9-91DD-DF3E5C0BE458}" dt="2021-07-05T22:27:22.240" v="1697" actId="2711"/>
          <ac:spMkLst>
            <pc:docMk/>
            <pc:sldMk cId="2143908837" sldId="658"/>
            <ac:spMk id="163" creationId="{44EB8A7F-EB0B-4FA7-A749-EAA964FF6F9F}"/>
          </ac:spMkLst>
        </pc:spChg>
        <pc:spChg chg="mod topLvl">
          <ac:chgData name="MANUEL ALBERTO GUEVARA  NAJARRO" userId="dc0839a7-ef25-445d-88fe-29223dfab4a5" providerId="ADAL" clId="{CD125C49-3B02-47B9-91DD-DF3E5C0BE458}" dt="2021-07-05T22:27:22.240" v="1697" actId="2711"/>
          <ac:spMkLst>
            <pc:docMk/>
            <pc:sldMk cId="2143908837" sldId="658"/>
            <ac:spMk id="165" creationId="{8D3DDE91-207B-4297-B791-C2527FF62A7F}"/>
          </ac:spMkLst>
        </pc:spChg>
        <pc:spChg chg="mod topLvl">
          <ac:chgData name="MANUEL ALBERTO GUEVARA  NAJARRO" userId="dc0839a7-ef25-445d-88fe-29223dfab4a5" providerId="ADAL" clId="{CD125C49-3B02-47B9-91DD-DF3E5C0BE458}" dt="2021-07-05T22:27:22.240" v="1697" actId="2711"/>
          <ac:spMkLst>
            <pc:docMk/>
            <pc:sldMk cId="2143908837" sldId="658"/>
            <ac:spMk id="166" creationId="{D41BF090-4EC3-4209-A164-20EE6C36F89C}"/>
          </ac:spMkLst>
        </pc:spChg>
        <pc:spChg chg="mod topLvl">
          <ac:chgData name="MANUEL ALBERTO GUEVARA  NAJARRO" userId="dc0839a7-ef25-445d-88fe-29223dfab4a5" providerId="ADAL" clId="{CD125C49-3B02-47B9-91DD-DF3E5C0BE458}" dt="2021-07-05T22:27:22.240" v="1697" actId="2711"/>
          <ac:spMkLst>
            <pc:docMk/>
            <pc:sldMk cId="2143908837" sldId="658"/>
            <ac:spMk id="168" creationId="{DBF4D8F0-D487-4640-B3CF-C71A1C72C9FA}"/>
          </ac:spMkLst>
        </pc:spChg>
        <pc:spChg chg="mod topLvl">
          <ac:chgData name="MANUEL ALBERTO GUEVARA  NAJARRO" userId="dc0839a7-ef25-445d-88fe-29223dfab4a5" providerId="ADAL" clId="{CD125C49-3B02-47B9-91DD-DF3E5C0BE458}" dt="2021-07-05T22:27:22.240" v="1697" actId="2711"/>
          <ac:spMkLst>
            <pc:docMk/>
            <pc:sldMk cId="2143908837" sldId="658"/>
            <ac:spMk id="169" creationId="{272E3D42-06A6-4485-AC54-04EA58E4130A}"/>
          </ac:spMkLst>
        </pc:spChg>
        <pc:grpChg chg="add del mod">
          <ac:chgData name="MANUEL ALBERTO GUEVARA  NAJARRO" userId="dc0839a7-ef25-445d-88fe-29223dfab4a5" providerId="ADAL" clId="{CD125C49-3B02-47B9-91DD-DF3E5C0BE458}" dt="2021-07-05T21:34:56.868" v="1033"/>
          <ac:grpSpMkLst>
            <pc:docMk/>
            <pc:sldMk cId="2143908837" sldId="658"/>
            <ac:grpSpMk id="11" creationId="{16425DFA-23CA-4849-AC2B-0B9950B8C246}"/>
          </ac:grpSpMkLst>
        </pc:grpChg>
        <pc:grpChg chg="add del mod">
          <ac:chgData name="MANUEL ALBERTO GUEVARA  NAJARRO" userId="dc0839a7-ef25-445d-88fe-29223dfab4a5" providerId="ADAL" clId="{CD125C49-3B02-47B9-91DD-DF3E5C0BE458}" dt="2021-07-05T21:34:56.868" v="1033"/>
          <ac:grpSpMkLst>
            <pc:docMk/>
            <pc:sldMk cId="2143908837" sldId="658"/>
            <ac:grpSpMk id="25" creationId="{A4EC8978-1289-458D-BA5B-F3E6C81976F5}"/>
          </ac:grpSpMkLst>
        </pc:grpChg>
        <pc:grpChg chg="add del mod">
          <ac:chgData name="MANUEL ALBERTO GUEVARA  NAJARRO" userId="dc0839a7-ef25-445d-88fe-29223dfab4a5" providerId="ADAL" clId="{CD125C49-3B02-47B9-91DD-DF3E5C0BE458}" dt="2021-07-05T21:34:56.868" v="1033"/>
          <ac:grpSpMkLst>
            <pc:docMk/>
            <pc:sldMk cId="2143908837" sldId="658"/>
            <ac:grpSpMk id="28" creationId="{357D5441-38C3-44D1-A739-D8B03DD97514}"/>
          </ac:grpSpMkLst>
        </pc:grpChg>
        <pc:grpChg chg="mod">
          <ac:chgData name="MANUEL ALBERTO GUEVARA  NAJARRO" userId="dc0839a7-ef25-445d-88fe-29223dfab4a5" providerId="ADAL" clId="{CD125C49-3B02-47B9-91DD-DF3E5C0BE458}" dt="2021-07-05T21:34:51.521" v="1030"/>
          <ac:grpSpMkLst>
            <pc:docMk/>
            <pc:sldMk cId="2143908837" sldId="658"/>
            <ac:grpSpMk id="30" creationId="{151AA288-3AAA-4ACA-8279-9D3AB7A968B6}"/>
          </ac:grpSpMkLst>
        </pc:grpChg>
        <pc:grpChg chg="add del mod">
          <ac:chgData name="MANUEL ALBERTO GUEVARA  NAJARRO" userId="dc0839a7-ef25-445d-88fe-29223dfab4a5" providerId="ADAL" clId="{CD125C49-3B02-47B9-91DD-DF3E5C0BE458}" dt="2021-07-05T21:34:56.868" v="1033"/>
          <ac:grpSpMkLst>
            <pc:docMk/>
            <pc:sldMk cId="2143908837" sldId="658"/>
            <ac:grpSpMk id="35" creationId="{CD870665-DB13-452B-8C7B-71058B712760}"/>
          </ac:grpSpMkLst>
        </pc:grpChg>
        <pc:grpChg chg="add del mod">
          <ac:chgData name="MANUEL ALBERTO GUEVARA  NAJARRO" userId="dc0839a7-ef25-445d-88fe-29223dfab4a5" providerId="ADAL" clId="{CD125C49-3B02-47B9-91DD-DF3E5C0BE458}" dt="2021-07-05T21:34:56.868" v="1033"/>
          <ac:grpSpMkLst>
            <pc:docMk/>
            <pc:sldMk cId="2143908837" sldId="658"/>
            <ac:grpSpMk id="38" creationId="{B5F08991-4B4B-4461-A168-032E44F6A916}"/>
          </ac:grpSpMkLst>
        </pc:grpChg>
        <pc:grpChg chg="mod">
          <ac:chgData name="MANUEL ALBERTO GUEVARA  NAJARRO" userId="dc0839a7-ef25-445d-88fe-29223dfab4a5" providerId="ADAL" clId="{CD125C49-3B02-47B9-91DD-DF3E5C0BE458}" dt="2021-07-05T21:34:51.521" v="1030"/>
          <ac:grpSpMkLst>
            <pc:docMk/>
            <pc:sldMk cId="2143908837" sldId="658"/>
            <ac:grpSpMk id="40" creationId="{EE3A2179-E8C5-4B98-A3DF-8D9082B33CA0}"/>
          </ac:grpSpMkLst>
        </pc:grpChg>
        <pc:grpChg chg="add del mod">
          <ac:chgData name="MANUEL ALBERTO GUEVARA  NAJARRO" userId="dc0839a7-ef25-445d-88fe-29223dfab4a5" providerId="ADAL" clId="{CD125C49-3B02-47B9-91DD-DF3E5C0BE458}" dt="2021-07-05T21:34:56.868" v="1033"/>
          <ac:grpSpMkLst>
            <pc:docMk/>
            <pc:sldMk cId="2143908837" sldId="658"/>
            <ac:grpSpMk id="48" creationId="{AF4CF515-48BA-467F-B2EE-4EE9A019BB63}"/>
          </ac:grpSpMkLst>
        </pc:grpChg>
        <pc:grpChg chg="add del mod">
          <ac:chgData name="MANUEL ALBERTO GUEVARA  NAJARRO" userId="dc0839a7-ef25-445d-88fe-29223dfab4a5" providerId="ADAL" clId="{CD125C49-3B02-47B9-91DD-DF3E5C0BE458}" dt="2021-07-05T21:34:56.868" v="1033"/>
          <ac:grpSpMkLst>
            <pc:docMk/>
            <pc:sldMk cId="2143908837" sldId="658"/>
            <ac:grpSpMk id="51" creationId="{65636D36-3D32-4339-AC4B-4ADEA6EE1866}"/>
          </ac:grpSpMkLst>
        </pc:grpChg>
        <pc:grpChg chg="add del mod">
          <ac:chgData name="MANUEL ALBERTO GUEVARA  NAJARRO" userId="dc0839a7-ef25-445d-88fe-29223dfab4a5" providerId="ADAL" clId="{CD125C49-3B02-47B9-91DD-DF3E5C0BE458}" dt="2021-07-05T21:34:56.868" v="1033"/>
          <ac:grpSpMkLst>
            <pc:docMk/>
            <pc:sldMk cId="2143908837" sldId="658"/>
            <ac:grpSpMk id="54" creationId="{67EF3007-D81D-4236-A277-AAAA627C6D00}"/>
          </ac:grpSpMkLst>
        </pc:grpChg>
        <pc:grpChg chg="add del mod">
          <ac:chgData name="MANUEL ALBERTO GUEVARA  NAJARRO" userId="dc0839a7-ef25-445d-88fe-29223dfab4a5" providerId="ADAL" clId="{CD125C49-3B02-47B9-91DD-DF3E5C0BE458}" dt="2021-07-05T21:34:56.868" v="1033"/>
          <ac:grpSpMkLst>
            <pc:docMk/>
            <pc:sldMk cId="2143908837" sldId="658"/>
            <ac:grpSpMk id="57" creationId="{5B0F0B2E-D56F-4E96-9028-273EBC87B4E0}"/>
          </ac:grpSpMkLst>
        </pc:grpChg>
        <pc:grpChg chg="add del mod">
          <ac:chgData name="MANUEL ALBERTO GUEVARA  NAJARRO" userId="dc0839a7-ef25-445d-88fe-29223dfab4a5" providerId="ADAL" clId="{CD125C49-3B02-47B9-91DD-DF3E5C0BE458}" dt="2021-07-05T21:34:56.868" v="1033"/>
          <ac:grpSpMkLst>
            <pc:docMk/>
            <pc:sldMk cId="2143908837" sldId="658"/>
            <ac:grpSpMk id="60" creationId="{086E7C63-3ECF-4008-B53C-0F8D0D85F635}"/>
          </ac:grpSpMkLst>
        </pc:grpChg>
        <pc:grpChg chg="add del mod">
          <ac:chgData name="MANUEL ALBERTO GUEVARA  NAJARRO" userId="dc0839a7-ef25-445d-88fe-29223dfab4a5" providerId="ADAL" clId="{CD125C49-3B02-47B9-91DD-DF3E5C0BE458}" dt="2021-07-05T21:35:04.050" v="1035"/>
          <ac:grpSpMkLst>
            <pc:docMk/>
            <pc:sldMk cId="2143908837" sldId="658"/>
            <ac:grpSpMk id="65" creationId="{660E1BE8-10CB-48B7-9901-F058059DF487}"/>
          </ac:grpSpMkLst>
        </pc:grpChg>
        <pc:grpChg chg="add del mod">
          <ac:chgData name="MANUEL ALBERTO GUEVARA  NAJARRO" userId="dc0839a7-ef25-445d-88fe-29223dfab4a5" providerId="ADAL" clId="{CD125C49-3B02-47B9-91DD-DF3E5C0BE458}" dt="2021-07-05T21:35:04.050" v="1035"/>
          <ac:grpSpMkLst>
            <pc:docMk/>
            <pc:sldMk cId="2143908837" sldId="658"/>
            <ac:grpSpMk id="79" creationId="{AC698A41-3EC1-4DE0-87F6-3F1403E6AA91}"/>
          </ac:grpSpMkLst>
        </pc:grpChg>
        <pc:grpChg chg="add del mod">
          <ac:chgData name="MANUEL ALBERTO GUEVARA  NAJARRO" userId="dc0839a7-ef25-445d-88fe-29223dfab4a5" providerId="ADAL" clId="{CD125C49-3B02-47B9-91DD-DF3E5C0BE458}" dt="2021-07-05T21:35:04.050" v="1035"/>
          <ac:grpSpMkLst>
            <pc:docMk/>
            <pc:sldMk cId="2143908837" sldId="658"/>
            <ac:grpSpMk id="82" creationId="{152B531A-87A4-40AF-AB26-ACD5A9EA6E49}"/>
          </ac:grpSpMkLst>
        </pc:grpChg>
        <pc:grpChg chg="mod">
          <ac:chgData name="MANUEL ALBERTO GUEVARA  NAJARRO" userId="dc0839a7-ef25-445d-88fe-29223dfab4a5" providerId="ADAL" clId="{CD125C49-3B02-47B9-91DD-DF3E5C0BE458}" dt="2021-07-05T21:35:01.483" v="1034"/>
          <ac:grpSpMkLst>
            <pc:docMk/>
            <pc:sldMk cId="2143908837" sldId="658"/>
            <ac:grpSpMk id="84" creationId="{3357AAF2-712A-4073-BFF6-51E07830C3A0}"/>
          </ac:grpSpMkLst>
        </pc:grpChg>
        <pc:grpChg chg="add del mod">
          <ac:chgData name="MANUEL ALBERTO GUEVARA  NAJARRO" userId="dc0839a7-ef25-445d-88fe-29223dfab4a5" providerId="ADAL" clId="{CD125C49-3B02-47B9-91DD-DF3E5C0BE458}" dt="2021-07-05T21:35:04.050" v="1035"/>
          <ac:grpSpMkLst>
            <pc:docMk/>
            <pc:sldMk cId="2143908837" sldId="658"/>
            <ac:grpSpMk id="89" creationId="{D2E7E0E3-E6CB-470C-8399-92762FF49A94}"/>
          </ac:grpSpMkLst>
        </pc:grpChg>
        <pc:grpChg chg="add del mod">
          <ac:chgData name="MANUEL ALBERTO GUEVARA  NAJARRO" userId="dc0839a7-ef25-445d-88fe-29223dfab4a5" providerId="ADAL" clId="{CD125C49-3B02-47B9-91DD-DF3E5C0BE458}" dt="2021-07-05T21:35:04.050" v="1035"/>
          <ac:grpSpMkLst>
            <pc:docMk/>
            <pc:sldMk cId="2143908837" sldId="658"/>
            <ac:grpSpMk id="92" creationId="{9A1A5B9C-0852-481D-B898-2DF67D53B797}"/>
          </ac:grpSpMkLst>
        </pc:grpChg>
        <pc:grpChg chg="mod">
          <ac:chgData name="MANUEL ALBERTO GUEVARA  NAJARRO" userId="dc0839a7-ef25-445d-88fe-29223dfab4a5" providerId="ADAL" clId="{CD125C49-3B02-47B9-91DD-DF3E5C0BE458}" dt="2021-07-05T21:35:01.483" v="1034"/>
          <ac:grpSpMkLst>
            <pc:docMk/>
            <pc:sldMk cId="2143908837" sldId="658"/>
            <ac:grpSpMk id="94" creationId="{1CBC7CD4-43A8-48A4-80E3-C274E42B44DF}"/>
          </ac:grpSpMkLst>
        </pc:grpChg>
        <pc:grpChg chg="add del mod">
          <ac:chgData name="MANUEL ALBERTO GUEVARA  NAJARRO" userId="dc0839a7-ef25-445d-88fe-29223dfab4a5" providerId="ADAL" clId="{CD125C49-3B02-47B9-91DD-DF3E5C0BE458}" dt="2021-07-05T21:35:04.050" v="1035"/>
          <ac:grpSpMkLst>
            <pc:docMk/>
            <pc:sldMk cId="2143908837" sldId="658"/>
            <ac:grpSpMk id="102" creationId="{E6B1E315-9FBA-4F15-BD5A-367029D77D7A}"/>
          </ac:grpSpMkLst>
        </pc:grpChg>
        <pc:grpChg chg="add del mod">
          <ac:chgData name="MANUEL ALBERTO GUEVARA  NAJARRO" userId="dc0839a7-ef25-445d-88fe-29223dfab4a5" providerId="ADAL" clId="{CD125C49-3B02-47B9-91DD-DF3E5C0BE458}" dt="2021-07-05T21:35:04.050" v="1035"/>
          <ac:grpSpMkLst>
            <pc:docMk/>
            <pc:sldMk cId="2143908837" sldId="658"/>
            <ac:grpSpMk id="105" creationId="{2525331A-8132-47D0-B9EF-B08D7DD9DC79}"/>
          </ac:grpSpMkLst>
        </pc:grpChg>
        <pc:grpChg chg="add del mod">
          <ac:chgData name="MANUEL ALBERTO GUEVARA  NAJARRO" userId="dc0839a7-ef25-445d-88fe-29223dfab4a5" providerId="ADAL" clId="{CD125C49-3B02-47B9-91DD-DF3E5C0BE458}" dt="2021-07-05T21:35:04.050" v="1035"/>
          <ac:grpSpMkLst>
            <pc:docMk/>
            <pc:sldMk cId="2143908837" sldId="658"/>
            <ac:grpSpMk id="108" creationId="{1591B25E-8E2B-4C05-8A5B-097113117561}"/>
          </ac:grpSpMkLst>
        </pc:grpChg>
        <pc:grpChg chg="add del mod">
          <ac:chgData name="MANUEL ALBERTO GUEVARA  NAJARRO" userId="dc0839a7-ef25-445d-88fe-29223dfab4a5" providerId="ADAL" clId="{CD125C49-3B02-47B9-91DD-DF3E5C0BE458}" dt="2021-07-05T21:35:04.050" v="1035"/>
          <ac:grpSpMkLst>
            <pc:docMk/>
            <pc:sldMk cId="2143908837" sldId="658"/>
            <ac:grpSpMk id="111" creationId="{BF792DB9-BC30-437F-897C-5407454CC0DB}"/>
          </ac:grpSpMkLst>
        </pc:grpChg>
        <pc:grpChg chg="add del mod">
          <ac:chgData name="MANUEL ALBERTO GUEVARA  NAJARRO" userId="dc0839a7-ef25-445d-88fe-29223dfab4a5" providerId="ADAL" clId="{CD125C49-3B02-47B9-91DD-DF3E5C0BE458}" dt="2021-07-05T21:35:04.050" v="1035"/>
          <ac:grpSpMkLst>
            <pc:docMk/>
            <pc:sldMk cId="2143908837" sldId="658"/>
            <ac:grpSpMk id="114" creationId="{B18282FB-5ABD-43C6-A66D-2C9EB96756B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18" creationId="{0C83C2C8-E25C-48D0-B924-0E3BC570B36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2" creationId="{B37C21BD-697A-480F-BB46-2353E261447D}"/>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5" creationId="{4F541D36-BB1E-4CE1-88BC-B5378D0AC80F}"/>
          </ac:grpSpMkLst>
        </pc:grpChg>
        <pc:grpChg chg="mod">
          <ac:chgData name="MANUEL ALBERTO GUEVARA  NAJARRO" userId="dc0839a7-ef25-445d-88fe-29223dfab4a5" providerId="ADAL" clId="{CD125C49-3B02-47B9-91DD-DF3E5C0BE458}" dt="2021-07-05T21:41:14.782" v="1118" actId="165"/>
          <ac:grpSpMkLst>
            <pc:docMk/>
            <pc:sldMk cId="2143908837" sldId="658"/>
            <ac:grpSpMk id="137" creationId="{AE8938EC-ECBB-4FF1-B505-5A96EF34E5E9}"/>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2" creationId="{7F1BB1BA-ED13-4F80-9EFE-FBEC178BF4EA}"/>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5" creationId="{91F0CDA4-6F74-4D43-9B6A-426D4FA1459A}"/>
          </ac:grpSpMkLst>
        </pc:grpChg>
        <pc:grpChg chg="mod">
          <ac:chgData name="MANUEL ALBERTO GUEVARA  NAJARRO" userId="dc0839a7-ef25-445d-88fe-29223dfab4a5" providerId="ADAL" clId="{CD125C49-3B02-47B9-91DD-DF3E5C0BE458}" dt="2021-07-05T21:41:14.782" v="1118" actId="165"/>
          <ac:grpSpMkLst>
            <pc:docMk/>
            <pc:sldMk cId="2143908837" sldId="658"/>
            <ac:grpSpMk id="147" creationId="{B4041774-4A33-4192-BCC5-C7DE7FBBE2F0}"/>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5" creationId="{38D7502D-8FCC-4B1E-8A1C-3F7E28CEAE01}"/>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8" creationId="{08B12871-9599-40E3-AE55-BC55D638E329}"/>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1" creationId="{34ECA9DA-3297-4F74-9DAA-5DCC150B6A46}"/>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4" creationId="{FD74C5E9-7D3A-4F97-BA79-268D96A2CDFF}"/>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7" creationId="{E53E4C24-A754-4167-938A-91A5A0B591BB}"/>
          </ac:grpSpMkLst>
        </pc:grpChg>
        <pc:grpChg chg="add del mod">
          <ac:chgData name="MANUEL ALBERTO GUEVARA  NAJARRO" userId="dc0839a7-ef25-445d-88fe-29223dfab4a5" providerId="ADAL" clId="{CD125C49-3B02-47B9-91DD-DF3E5C0BE458}" dt="2021-07-05T21:41:14.782" v="1118" actId="165"/>
          <ac:grpSpMkLst>
            <pc:docMk/>
            <pc:sldMk cId="2143908837" sldId="658"/>
            <ac:grpSpMk id="170" creationId="{9724378B-7EE5-45EC-B4E3-74673E2EF273}"/>
          </ac:grpSpMkLst>
        </pc:grpChg>
        <pc:picChg chg="del mod modCrop">
          <ac:chgData name="MANUEL ALBERTO GUEVARA  NAJARRO" userId="dc0839a7-ef25-445d-88fe-29223dfab4a5" providerId="ADAL" clId="{CD125C49-3B02-47B9-91DD-DF3E5C0BE458}" dt="2021-07-05T21:17:15.351" v="1028" actId="478"/>
          <ac:picMkLst>
            <pc:docMk/>
            <pc:sldMk cId="2143908837" sldId="658"/>
            <ac:picMk id="9" creationId="{6BAAB5C9-AD27-43D2-9F89-E5A2C9365994}"/>
          </ac:picMkLst>
        </pc:picChg>
        <pc:picChg chg="add del">
          <ac:chgData name="MANUEL ALBERTO GUEVARA  NAJARRO" userId="dc0839a7-ef25-445d-88fe-29223dfab4a5" providerId="ADAL" clId="{CD125C49-3B02-47B9-91DD-DF3E5C0BE458}" dt="2021-07-05T21:34:55.145" v="1032"/>
          <ac:picMkLst>
            <pc:docMk/>
            <pc:sldMk cId="2143908837" sldId="658"/>
            <ac:picMk id="63" creationId="{18928154-9743-4277-B3FC-F650C2A8EB9A}"/>
          </ac:picMkLst>
        </pc:picChg>
      </pc:sldChg>
      <pc:sldChg chg="addSp delSp modSp add mod modNotesTx">
        <pc:chgData name="MANUEL ALBERTO GUEVARA  NAJARRO" userId="dc0839a7-ef25-445d-88fe-29223dfab4a5" providerId="ADAL" clId="{CD125C49-3B02-47B9-91DD-DF3E5C0BE458}" dt="2021-07-02T23:20:33.833" v="199" actId="6549"/>
        <pc:sldMkLst>
          <pc:docMk/>
          <pc:sldMk cId="3735815868" sldId="659"/>
        </pc:sldMkLst>
        <pc:spChg chg="mod">
          <ac:chgData name="MANUEL ALBERTO GUEVARA  NAJARRO" userId="dc0839a7-ef25-445d-88fe-29223dfab4a5" providerId="ADAL" clId="{CD125C49-3B02-47B9-91DD-DF3E5C0BE458}" dt="2021-07-02T23:20:33.833" v="199" actId="6549"/>
          <ac:spMkLst>
            <pc:docMk/>
            <pc:sldMk cId="3735815868" sldId="659"/>
            <ac:spMk id="3" creationId="{6E3A96EB-30C7-417B-B5CB-D9FF91F2CCCB}"/>
          </ac:spMkLst>
        </pc:spChg>
        <pc:spChg chg="add del mod">
          <ac:chgData name="MANUEL ALBERTO GUEVARA  NAJARRO" userId="dc0839a7-ef25-445d-88fe-29223dfab4a5" providerId="ADAL" clId="{CD125C49-3B02-47B9-91DD-DF3E5C0BE458}" dt="2021-07-02T22:40:00.299" v="170" actId="21"/>
          <ac:spMkLst>
            <pc:docMk/>
            <pc:sldMk cId="3735815868" sldId="659"/>
            <ac:spMk id="6" creationId="{027BD0FC-DFDA-4146-ABD2-851D0D430EBA}"/>
          </ac:spMkLst>
        </pc:spChg>
        <pc:picChg chg="add del">
          <ac:chgData name="MANUEL ALBERTO GUEVARA  NAJARRO" userId="dc0839a7-ef25-445d-88fe-29223dfab4a5" providerId="ADAL" clId="{CD125C49-3B02-47B9-91DD-DF3E5C0BE458}" dt="2021-07-02T22:48:38.969" v="177" actId="22"/>
          <ac:picMkLst>
            <pc:docMk/>
            <pc:sldMk cId="3735815868" sldId="659"/>
            <ac:picMk id="8" creationId="{509A4D1A-A9B2-439E-9BA8-F962E038AB98}"/>
          </ac:picMkLst>
        </pc:picChg>
        <pc:picChg chg="add del mod ord">
          <ac:chgData name="MANUEL ALBERTO GUEVARA  NAJARRO" userId="dc0839a7-ef25-445d-88fe-29223dfab4a5" providerId="ADAL" clId="{CD125C49-3B02-47B9-91DD-DF3E5C0BE458}" dt="2021-07-02T22:48:42.448" v="178" actId="14826"/>
          <ac:picMkLst>
            <pc:docMk/>
            <pc:sldMk cId="3735815868" sldId="659"/>
            <ac:picMk id="9" creationId="{6BAAB5C9-AD27-43D2-9F89-E5A2C9365994}"/>
          </ac:picMkLst>
        </pc:picChg>
      </pc:sldChg>
      <pc:sldChg chg="addSp delSp modSp add del mod modNotesTx">
        <pc:chgData name="MANUEL ALBERTO GUEVARA  NAJARRO" userId="dc0839a7-ef25-445d-88fe-29223dfab4a5" providerId="ADAL" clId="{CD125C49-3B02-47B9-91DD-DF3E5C0BE458}" dt="2021-07-02T23:31:08.308" v="323" actId="6549"/>
        <pc:sldMkLst>
          <pc:docMk/>
          <pc:sldMk cId="2606399586" sldId="660"/>
        </pc:sldMkLst>
        <pc:spChg chg="mod">
          <ac:chgData name="MANUEL ALBERTO GUEVARA  NAJARRO" userId="dc0839a7-ef25-445d-88fe-29223dfab4a5" providerId="ADAL" clId="{CD125C49-3B02-47B9-91DD-DF3E5C0BE458}" dt="2021-07-02T23:26:45.599" v="230" actId="14100"/>
          <ac:spMkLst>
            <pc:docMk/>
            <pc:sldMk cId="2606399586" sldId="660"/>
            <ac:spMk id="3" creationId="{6E3A96EB-30C7-417B-B5CB-D9FF91F2CCCB}"/>
          </ac:spMkLst>
        </pc:spChg>
        <pc:spChg chg="add del mod">
          <ac:chgData name="MANUEL ALBERTO GUEVARA  NAJARRO" userId="dc0839a7-ef25-445d-88fe-29223dfab4a5" providerId="ADAL" clId="{CD125C49-3B02-47B9-91DD-DF3E5C0BE458}" dt="2021-07-02T23:25:48.439" v="212" actId="478"/>
          <ac:spMkLst>
            <pc:docMk/>
            <pc:sldMk cId="2606399586" sldId="660"/>
            <ac:spMk id="6" creationId="{05101328-E080-4F8E-B125-DC22FD80489F}"/>
          </ac:spMkLst>
        </pc:spChg>
        <pc:picChg chg="add mod">
          <ac:chgData name="MANUEL ALBERTO GUEVARA  NAJARRO" userId="dc0839a7-ef25-445d-88fe-29223dfab4a5" providerId="ADAL" clId="{CD125C49-3B02-47B9-91DD-DF3E5C0BE458}" dt="2021-07-02T23:26:42.079" v="229" actId="1076"/>
          <ac:picMkLst>
            <pc:docMk/>
            <pc:sldMk cId="2606399586" sldId="660"/>
            <ac:picMk id="6" creationId="{0B6CD8BE-4545-4199-B110-313B4B7ABF92}"/>
          </ac:picMkLst>
        </pc:picChg>
        <pc:picChg chg="del">
          <ac:chgData name="MANUEL ALBERTO GUEVARA  NAJARRO" userId="dc0839a7-ef25-445d-88fe-29223dfab4a5" providerId="ADAL" clId="{CD125C49-3B02-47B9-91DD-DF3E5C0BE458}" dt="2021-07-02T23:25:46.848" v="210" actId="478"/>
          <ac:picMkLst>
            <pc:docMk/>
            <pc:sldMk cId="2606399586" sldId="660"/>
            <ac:picMk id="9" creationId="{6BAAB5C9-AD27-43D2-9F89-E5A2C9365994}"/>
          </ac:picMkLst>
        </pc:picChg>
        <pc:picChg chg="del mod ord">
          <ac:chgData name="MANUEL ALBERTO GUEVARA  NAJARRO" userId="dc0839a7-ef25-445d-88fe-29223dfab4a5" providerId="ADAL" clId="{CD125C49-3B02-47B9-91DD-DF3E5C0BE458}" dt="2021-07-02T23:26:34.348" v="226" actId="478"/>
          <ac:picMkLst>
            <pc:docMk/>
            <pc:sldMk cId="2606399586" sldId="660"/>
            <ac:picMk id="2050" creationId="{9AD6F1A9-ADF7-497A-8A7B-1C647D66A40C}"/>
          </ac:picMkLst>
        </pc:picChg>
      </pc:sldChg>
      <pc:sldChg chg="addSp">
        <pc:chgData name="MANUEL ALBERTO GUEVARA  NAJARRO" userId="dc0839a7-ef25-445d-88fe-29223dfab4a5" providerId="ADAL" clId="{CD125C49-3B02-47B9-91DD-DF3E5C0BE458}" dt="2021-07-02T23:25:50.139" v="213"/>
        <pc:sldMkLst>
          <pc:docMk/>
          <pc:sldMk cId="4017633681" sldId="660"/>
        </pc:sldMkLst>
        <pc:picChg chg="add">
          <ac:chgData name="MANUEL ALBERTO GUEVARA  NAJARRO" userId="dc0839a7-ef25-445d-88fe-29223dfab4a5" providerId="ADAL" clId="{CD125C49-3B02-47B9-91DD-DF3E5C0BE458}" dt="2021-07-02T23:25:50.139" v="213"/>
          <ac:picMkLst>
            <pc:docMk/>
            <pc:sldMk cId="4017633681" sldId="660"/>
            <ac:picMk id="2050" creationId="{9AD6F1A9-ADF7-497A-8A7B-1C647D66A40C}"/>
          </ac:picMkLst>
        </pc:picChg>
      </pc:sldChg>
      <pc:sldChg chg="addSp">
        <pc:chgData name="MANUEL ALBERTO GUEVARA  NAJARRO" userId="dc0839a7-ef25-445d-88fe-29223dfab4a5" providerId="ADAL" clId="{CD125C49-3B02-47B9-91DD-DF3E5C0BE458}" dt="2021-07-02T23:29:45.468" v="241"/>
        <pc:sldMkLst>
          <pc:docMk/>
          <pc:sldMk cId="580533085" sldId="661"/>
        </pc:sldMkLst>
        <pc:picChg chg="add">
          <ac:chgData name="MANUEL ALBERTO GUEVARA  NAJARRO" userId="dc0839a7-ef25-445d-88fe-29223dfab4a5" providerId="ADAL" clId="{CD125C49-3B02-47B9-91DD-DF3E5C0BE458}" dt="2021-07-02T23:29:45.468" v="241"/>
          <ac:picMkLst>
            <pc:docMk/>
            <pc:sldMk cId="580533085" sldId="661"/>
            <ac:picMk id="3074" creationId="{8480E063-340D-46BB-BE20-28C859D8AC6D}"/>
          </ac:picMkLst>
        </pc:picChg>
      </pc:sldChg>
      <pc:sldChg chg="addSp">
        <pc:chgData name="MANUEL ALBERTO GUEVARA  NAJARRO" userId="dc0839a7-ef25-445d-88fe-29223dfab4a5" providerId="ADAL" clId="{CD125C49-3B02-47B9-91DD-DF3E5C0BE458}" dt="2021-07-02T23:29:48.598" v="250"/>
        <pc:sldMkLst>
          <pc:docMk/>
          <pc:sldMk cId="1406344320" sldId="661"/>
        </pc:sldMkLst>
        <pc:picChg chg="add">
          <ac:chgData name="MANUEL ALBERTO GUEVARA  NAJARRO" userId="dc0839a7-ef25-445d-88fe-29223dfab4a5" providerId="ADAL" clId="{CD125C49-3B02-47B9-91DD-DF3E5C0BE458}" dt="2021-07-02T23:29:48.598" v="250"/>
          <ac:picMkLst>
            <pc:docMk/>
            <pc:sldMk cId="1406344320" sldId="661"/>
            <ac:picMk id="5122" creationId="{666938E7-4BC4-42B8-A3F3-68CD2CF9758D}"/>
          </ac:picMkLst>
        </pc:picChg>
      </pc:sldChg>
      <pc:sldChg chg="addSp delSp modSp add del mod ord">
        <pc:chgData name="MANUEL ALBERTO GUEVARA  NAJARRO" userId="dc0839a7-ef25-445d-88fe-29223dfab4a5" providerId="ADAL" clId="{CD125C49-3B02-47B9-91DD-DF3E5C0BE458}" dt="2021-07-02T23:31:04.098" v="322"/>
        <pc:sldMkLst>
          <pc:docMk/>
          <pc:sldMk cId="1769542794" sldId="661"/>
        </pc:sldMkLst>
        <pc:spChg chg="mod">
          <ac:chgData name="MANUEL ALBERTO GUEVARA  NAJARRO" userId="dc0839a7-ef25-445d-88fe-29223dfab4a5" providerId="ADAL" clId="{CD125C49-3B02-47B9-91DD-DF3E5C0BE458}" dt="2021-07-02T23:30:24.908" v="259" actId="14100"/>
          <ac:spMkLst>
            <pc:docMk/>
            <pc:sldMk cId="1769542794" sldId="661"/>
            <ac:spMk id="3" creationId="{6E3A96EB-30C7-417B-B5CB-D9FF91F2CCCB}"/>
          </ac:spMkLst>
        </pc:spChg>
        <pc:spChg chg="add del mod">
          <ac:chgData name="MANUEL ALBERTO GUEVARA  NAJARRO" userId="dc0839a7-ef25-445d-88fe-29223dfab4a5" providerId="ADAL" clId="{CD125C49-3B02-47B9-91DD-DF3E5C0BE458}" dt="2021-07-02T23:29:48.403" v="249" actId="478"/>
          <ac:spMkLst>
            <pc:docMk/>
            <pc:sldMk cId="1769542794" sldId="661"/>
            <ac:spMk id="6" creationId="{F4C4FD94-0B6B-4B4F-A6C9-1C652C3F03CD}"/>
          </ac:spMkLst>
        </pc:spChg>
        <pc:spChg chg="add mod">
          <ac:chgData name="MANUEL ALBERTO GUEVARA  NAJARRO" userId="dc0839a7-ef25-445d-88fe-29223dfab4a5" providerId="ADAL" clId="{CD125C49-3B02-47B9-91DD-DF3E5C0BE458}" dt="2021-07-02T23:30:54.248" v="319" actId="5793"/>
          <ac:spMkLst>
            <pc:docMk/>
            <pc:sldMk cId="1769542794" sldId="661"/>
            <ac:spMk id="7" creationId="{244D301F-0D96-44EE-A18E-3E5CC2F64917}"/>
          </ac:spMkLst>
        </pc:spChg>
        <pc:picChg chg="del mod">
          <ac:chgData name="MANUEL ALBERTO GUEVARA  NAJARRO" userId="dc0839a7-ef25-445d-88fe-29223dfab4a5" providerId="ADAL" clId="{CD125C49-3B02-47B9-91DD-DF3E5C0BE458}" dt="2021-07-02T23:29:44.569" v="240" actId="478"/>
          <ac:picMkLst>
            <pc:docMk/>
            <pc:sldMk cId="1769542794" sldId="661"/>
            <ac:picMk id="9" creationId="{6BAAB5C9-AD27-43D2-9F89-E5A2C9365994}"/>
          </ac:picMkLst>
        </pc:picChg>
        <pc:picChg chg="mod">
          <ac:chgData name="MANUEL ALBERTO GUEVARA  NAJARRO" userId="dc0839a7-ef25-445d-88fe-29223dfab4a5" providerId="ADAL" clId="{CD125C49-3B02-47B9-91DD-DF3E5C0BE458}" dt="2021-07-02T23:29:47.689" v="248" actId="22"/>
          <ac:picMkLst>
            <pc:docMk/>
            <pc:sldMk cId="1769542794" sldId="661"/>
            <ac:picMk id="4098" creationId="{F98E832D-FC9B-499D-B3D3-11BCA43A0EE5}"/>
          </ac:picMkLst>
        </pc:picChg>
        <pc:picChg chg="mod">
          <ac:chgData name="MANUEL ALBERTO GUEVARA  NAJARRO" userId="dc0839a7-ef25-445d-88fe-29223dfab4a5" providerId="ADAL" clId="{CD125C49-3B02-47B9-91DD-DF3E5C0BE458}" dt="2021-07-02T23:29:53.598" v="255" actId="1076"/>
          <ac:picMkLst>
            <pc:docMk/>
            <pc:sldMk cId="1769542794" sldId="661"/>
            <ac:picMk id="5122" creationId="{666938E7-4BC4-42B8-A3F3-68CD2CF9758D}"/>
          </ac:picMkLst>
        </pc:picChg>
      </pc:sldChg>
      <pc:sldChg chg="addSp delSp modSp">
        <pc:chgData name="MANUEL ALBERTO GUEVARA  NAJARRO" userId="dc0839a7-ef25-445d-88fe-29223dfab4a5" providerId="ADAL" clId="{CD125C49-3B02-47B9-91DD-DF3E5C0BE458}" dt="2021-07-02T23:29:46.699" v="244"/>
        <pc:sldMkLst>
          <pc:docMk/>
          <pc:sldMk cId="3069687236" sldId="661"/>
        </pc:sldMkLst>
        <pc:spChg chg="del">
          <ac:chgData name="MANUEL ALBERTO GUEVARA  NAJARRO" userId="dc0839a7-ef25-445d-88fe-29223dfab4a5" providerId="ADAL" clId="{CD125C49-3B02-47B9-91DD-DF3E5C0BE458}" dt="2021-07-02T23:29:46.699" v="244"/>
          <ac:spMkLst>
            <pc:docMk/>
            <pc:sldMk cId="3069687236" sldId="661"/>
            <ac:spMk id="6" creationId="{F4C4FD94-0B6B-4B4F-A6C9-1C652C3F03CD}"/>
          </ac:spMkLst>
        </pc:spChg>
        <pc:picChg chg="add mod">
          <ac:chgData name="MANUEL ALBERTO GUEVARA  NAJARRO" userId="dc0839a7-ef25-445d-88fe-29223dfab4a5" providerId="ADAL" clId="{CD125C49-3B02-47B9-91DD-DF3E5C0BE458}" dt="2021-07-02T23:29:46.699" v="244"/>
          <ac:picMkLst>
            <pc:docMk/>
            <pc:sldMk cId="3069687236" sldId="661"/>
            <ac:picMk id="4098" creationId="{F98E832D-FC9B-499D-B3D3-11BCA43A0EE5}"/>
          </ac:picMkLst>
        </pc:picChg>
      </pc:sldChg>
      <pc:sldChg chg="delSp modSp add del mod">
        <pc:chgData name="MANUEL ALBERTO GUEVARA  NAJARRO" userId="dc0839a7-ef25-445d-88fe-29223dfab4a5" providerId="ADAL" clId="{CD125C49-3B02-47B9-91DD-DF3E5C0BE458}" dt="2021-07-02T23:34:06.900" v="357" actId="1035"/>
        <pc:sldMkLst>
          <pc:docMk/>
          <pc:sldMk cId="574616511" sldId="662"/>
        </pc:sldMkLst>
        <pc:spChg chg="mod">
          <ac:chgData name="MANUEL ALBERTO GUEVARA  NAJARRO" userId="dc0839a7-ef25-445d-88fe-29223dfab4a5" providerId="ADAL" clId="{CD125C49-3B02-47B9-91DD-DF3E5C0BE458}" dt="2021-07-02T23:33:05.428" v="347" actId="242"/>
          <ac:spMkLst>
            <pc:docMk/>
            <pc:sldMk cId="574616511" sldId="662"/>
            <ac:spMk id="3" creationId="{6E3A96EB-30C7-417B-B5CB-D9FF91F2CCCB}"/>
          </ac:spMkLst>
        </pc:spChg>
        <pc:picChg chg="del mod">
          <ac:chgData name="MANUEL ALBERTO GUEVARA  NAJARRO" userId="dc0839a7-ef25-445d-88fe-29223dfab4a5" providerId="ADAL" clId="{CD125C49-3B02-47B9-91DD-DF3E5C0BE458}" dt="2021-07-02T23:33:46.698" v="349" actId="478"/>
          <ac:picMkLst>
            <pc:docMk/>
            <pc:sldMk cId="574616511" sldId="662"/>
            <ac:picMk id="6" creationId="{0B6CD8BE-4545-4199-B110-313B4B7ABF92}"/>
          </ac:picMkLst>
        </pc:picChg>
        <pc:picChg chg="mod ord">
          <ac:chgData name="MANUEL ALBERTO GUEVARA  NAJARRO" userId="dc0839a7-ef25-445d-88fe-29223dfab4a5" providerId="ADAL" clId="{CD125C49-3B02-47B9-91DD-DF3E5C0BE458}" dt="2021-07-02T23:34:06.900" v="357" actId="1035"/>
          <ac:picMkLst>
            <pc:docMk/>
            <pc:sldMk cId="574616511" sldId="662"/>
            <ac:picMk id="6146" creationId="{4EBAC693-C2B1-4EC7-AF55-F5957DC00C7A}"/>
          </ac:picMkLst>
        </pc:picChg>
      </pc:sldChg>
      <pc:sldChg chg="addSp">
        <pc:chgData name="MANUEL ALBERTO GUEVARA  NAJARRO" userId="dc0839a7-ef25-445d-88fe-29223dfab4a5" providerId="ADAL" clId="{CD125C49-3B02-47B9-91DD-DF3E5C0BE458}" dt="2021-07-02T23:33:55.599" v="350"/>
        <pc:sldMkLst>
          <pc:docMk/>
          <pc:sldMk cId="3048142392" sldId="662"/>
        </pc:sldMkLst>
        <pc:picChg chg="add">
          <ac:chgData name="MANUEL ALBERTO GUEVARA  NAJARRO" userId="dc0839a7-ef25-445d-88fe-29223dfab4a5" providerId="ADAL" clId="{CD125C49-3B02-47B9-91DD-DF3E5C0BE458}" dt="2021-07-02T23:33:55.599" v="350"/>
          <ac:picMkLst>
            <pc:docMk/>
            <pc:sldMk cId="3048142392" sldId="662"/>
            <ac:picMk id="6146" creationId="{4EBAC693-C2B1-4EC7-AF55-F5957DC00C7A}"/>
          </ac:picMkLst>
        </pc:picChg>
      </pc:sldChg>
      <pc:sldChg chg="modSp add mod">
        <pc:chgData name="MANUEL ALBERTO GUEVARA  NAJARRO" userId="dc0839a7-ef25-445d-88fe-29223dfab4a5" providerId="ADAL" clId="{CD125C49-3B02-47B9-91DD-DF3E5C0BE458}" dt="2021-07-02T23:41:06.518" v="646"/>
        <pc:sldMkLst>
          <pc:docMk/>
          <pc:sldMk cId="560908189" sldId="663"/>
        </pc:sldMkLst>
        <pc:spChg chg="mod">
          <ac:chgData name="MANUEL ALBERTO GUEVARA  NAJARRO" userId="dc0839a7-ef25-445d-88fe-29223dfab4a5" providerId="ADAL" clId="{CD125C49-3B02-47B9-91DD-DF3E5C0BE458}" dt="2021-07-02T23:41:06.518" v="646"/>
          <ac:spMkLst>
            <pc:docMk/>
            <pc:sldMk cId="560908189" sldId="663"/>
            <ac:spMk id="3" creationId="{6E3A96EB-30C7-417B-B5CB-D9FF91F2CCCB}"/>
          </ac:spMkLst>
        </pc:spChg>
        <pc:picChg chg="mod">
          <ac:chgData name="MANUEL ALBERTO GUEVARA  NAJARRO" userId="dc0839a7-ef25-445d-88fe-29223dfab4a5" providerId="ADAL" clId="{CD125C49-3B02-47B9-91DD-DF3E5C0BE458}" dt="2021-07-02T23:34:35.904" v="359" actId="14826"/>
          <ac:picMkLst>
            <pc:docMk/>
            <pc:sldMk cId="560908189" sldId="663"/>
            <ac:picMk id="9" creationId="{6BAAB5C9-AD27-43D2-9F89-E5A2C9365994}"/>
          </ac:picMkLst>
        </pc:picChg>
      </pc:sldChg>
      <pc:sldChg chg="modSp add mod">
        <pc:chgData name="MANUEL ALBERTO GUEVARA  NAJARRO" userId="dc0839a7-ef25-445d-88fe-29223dfab4a5" providerId="ADAL" clId="{CD125C49-3B02-47B9-91DD-DF3E5C0BE458}" dt="2021-07-02T23:54:13.305" v="891" actId="242"/>
        <pc:sldMkLst>
          <pc:docMk/>
          <pc:sldMk cId="2664504001" sldId="664"/>
        </pc:sldMkLst>
        <pc:spChg chg="mod">
          <ac:chgData name="MANUEL ALBERTO GUEVARA  NAJARRO" userId="dc0839a7-ef25-445d-88fe-29223dfab4a5" providerId="ADAL" clId="{CD125C49-3B02-47B9-91DD-DF3E5C0BE458}" dt="2021-07-02T23:54:13.305" v="891" actId="242"/>
          <ac:spMkLst>
            <pc:docMk/>
            <pc:sldMk cId="2664504001" sldId="664"/>
            <ac:spMk id="3" creationId="{6E3A96EB-30C7-417B-B5CB-D9FF91F2CCCB}"/>
          </ac:spMkLst>
        </pc:spChg>
        <pc:picChg chg="mod">
          <ac:chgData name="MANUEL ALBERTO GUEVARA  NAJARRO" userId="dc0839a7-ef25-445d-88fe-29223dfab4a5" providerId="ADAL" clId="{CD125C49-3B02-47B9-91DD-DF3E5C0BE458}" dt="2021-07-02T23:39:38.548" v="621" actId="14100"/>
          <ac:picMkLst>
            <pc:docMk/>
            <pc:sldMk cId="2664504001" sldId="664"/>
            <ac:picMk id="6" creationId="{0B6CD8BE-4545-4199-B110-313B4B7ABF92}"/>
          </ac:picMkLst>
        </pc:picChg>
      </pc:sldChg>
      <pc:sldChg chg="addSp delSp modSp new mod">
        <pc:chgData name="MANUEL ALBERTO GUEVARA  NAJARRO" userId="dc0839a7-ef25-445d-88fe-29223dfab4a5" providerId="ADAL" clId="{CD125C49-3B02-47B9-91DD-DF3E5C0BE458}" dt="2021-07-05T22:18:32.807" v="1532" actId="732"/>
        <pc:sldMkLst>
          <pc:docMk/>
          <pc:sldMk cId="3275682904" sldId="665"/>
        </pc:sldMkLst>
        <pc:spChg chg="mod">
          <ac:chgData name="MANUEL ALBERTO GUEVARA  NAJARRO" userId="dc0839a7-ef25-445d-88fe-29223dfab4a5" providerId="ADAL" clId="{CD125C49-3B02-47B9-91DD-DF3E5C0BE458}" dt="2021-07-05T21:11:09.994" v="1027" actId="20577"/>
          <ac:spMkLst>
            <pc:docMk/>
            <pc:sldMk cId="3275682904" sldId="665"/>
            <ac:spMk id="2" creationId="{FC4AA06E-22EB-4F1F-81EC-24BB369F4F68}"/>
          </ac:spMkLst>
        </pc:spChg>
        <pc:spChg chg="mod">
          <ac:chgData name="MANUEL ALBERTO GUEVARA  NAJARRO" userId="dc0839a7-ef25-445d-88fe-29223dfab4a5" providerId="ADAL" clId="{CD125C49-3B02-47B9-91DD-DF3E5C0BE458}" dt="2021-07-05T21:03:29.371" v="1002" actId="2710"/>
          <ac:spMkLst>
            <pc:docMk/>
            <pc:sldMk cId="3275682904" sldId="665"/>
            <ac:spMk id="3" creationId="{2DDAB552-0614-4DC2-B4FA-64ACDAA6E4BD}"/>
          </ac:spMkLst>
        </pc:spChg>
        <pc:spChg chg="del">
          <ac:chgData name="MANUEL ALBERTO GUEVARA  NAJARRO" userId="dc0839a7-ef25-445d-88fe-29223dfab4a5" providerId="ADAL" clId="{CD125C49-3B02-47B9-91DD-DF3E5C0BE458}" dt="2021-07-05T22:04:33.536" v="1518" actId="478"/>
          <ac:spMkLst>
            <pc:docMk/>
            <pc:sldMk cId="3275682904" sldId="665"/>
            <ac:spMk id="4" creationId="{BC41581A-376B-42F7-B035-DB61891CE48C}"/>
          </ac:spMkLst>
        </pc:spChg>
        <pc:spChg chg="mod">
          <ac:chgData name="MANUEL ALBERTO GUEVARA  NAJARRO" userId="dc0839a7-ef25-445d-88fe-29223dfab4a5" providerId="ADAL" clId="{CD125C49-3B02-47B9-91DD-DF3E5C0BE458}" dt="2021-07-05T20:53:04.015" v="989" actId="20577"/>
          <ac:spMkLst>
            <pc:docMk/>
            <pc:sldMk cId="3275682904" sldId="665"/>
            <ac:spMk id="5" creationId="{FB20997B-37A7-4D85-A620-955C08024043}"/>
          </ac:spMkLst>
        </pc:spChg>
        <pc:picChg chg="add mod modCrop">
          <ac:chgData name="MANUEL ALBERTO GUEVARA  NAJARRO" userId="dc0839a7-ef25-445d-88fe-29223dfab4a5" providerId="ADAL" clId="{CD125C49-3B02-47B9-91DD-DF3E5C0BE458}" dt="2021-07-05T22:18:32.807" v="1532" actId="732"/>
          <ac:picMkLst>
            <pc:docMk/>
            <pc:sldMk cId="3275682904" sldId="665"/>
            <ac:picMk id="7" creationId="{D553C558-652B-4B7B-BFED-76C7BAFF48A4}"/>
          </ac:picMkLst>
        </pc:picChg>
        <pc:cxnChg chg="add del mod">
          <ac:chgData name="MANUEL ALBERTO GUEVARA  NAJARRO" userId="dc0839a7-ef25-445d-88fe-29223dfab4a5" providerId="ADAL" clId="{CD125C49-3B02-47B9-91DD-DF3E5C0BE458}" dt="2021-07-05T22:18:03.137" v="1529" actId="478"/>
          <ac:cxnSpMkLst>
            <pc:docMk/>
            <pc:sldMk cId="3275682904" sldId="665"/>
            <ac:cxnSpMk id="9" creationId="{AD493E19-9121-4F9F-845F-E95942E38D5B}"/>
          </ac:cxnSpMkLst>
        </pc:cxnChg>
        <pc:cxnChg chg="add del">
          <ac:chgData name="MANUEL ALBERTO GUEVARA  NAJARRO" userId="dc0839a7-ef25-445d-88fe-29223dfab4a5" providerId="ADAL" clId="{CD125C49-3B02-47B9-91DD-DF3E5C0BE458}" dt="2021-07-05T22:18:15.285" v="1531" actId="11529"/>
          <ac:cxnSpMkLst>
            <pc:docMk/>
            <pc:sldMk cId="3275682904" sldId="665"/>
            <ac:cxnSpMk id="11" creationId="{DD788EA0-1F98-4E7E-AACC-FB53669CA790}"/>
          </ac:cxnSpMkLst>
        </pc:cxnChg>
      </pc:sldChg>
    </pc:docChg>
  </pc:docChgLst>
  <pc:docChgLst>
    <pc:chgData clId="Web-{FBE37485-D249-47AB-8567-EDC39C63E38B}"/>
    <pc:docChg chg="modSld">
      <pc:chgData name="" userId="" providerId="" clId="Web-{FBE37485-D249-47AB-8567-EDC39C63E38B}" dt="2021-08-24T14:30:03.404" v="0" actId="20577"/>
      <pc:docMkLst>
        <pc:docMk/>
      </pc:docMkLst>
      <pc:sldChg chg="modSp">
        <pc:chgData name="" userId="" providerId="" clId="Web-{FBE37485-D249-47AB-8567-EDC39C63E38B}" dt="2021-08-24T14:30:03.404" v="0" actId="20577"/>
        <pc:sldMkLst>
          <pc:docMk/>
          <pc:sldMk cId="4227363741" sldId="260"/>
        </pc:sldMkLst>
        <pc:spChg chg="mod">
          <ac:chgData name="" userId="" providerId="" clId="Web-{FBE37485-D249-47AB-8567-EDC39C63E38B}" dt="2021-08-24T14:30:03.404" v="0" actId="20577"/>
          <ac:spMkLst>
            <pc:docMk/>
            <pc:sldMk cId="4227363741" sldId="260"/>
            <ac:spMk id="2" creationId="{51FB5928-6A9D-4A40-A59B-3E296900738E}"/>
          </ac:spMkLst>
        </pc:spChg>
      </pc:sldChg>
    </pc:docChg>
  </pc:docChgLst>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MANUEL ALBERTO GUEVARA  NAJARRO" userId="dc0839a7-ef25-445d-88fe-29223dfab4a5" providerId="ADAL" clId="{259FC2C2-9211-4192-B033-2AED3B37BC6B}"/>
    <pc:docChg chg="undo redo custSel addSld delSld modSld sldOrd">
      <pc:chgData name="MANUEL ALBERTO GUEVARA  NAJARRO" userId="dc0839a7-ef25-445d-88fe-29223dfab4a5" providerId="ADAL" clId="{259FC2C2-9211-4192-B033-2AED3B37BC6B}" dt="2021-06-30T01:35:20.315" v="2883" actId="2711"/>
      <pc:docMkLst>
        <pc:docMk/>
      </pc:docMkLst>
      <pc:sldChg chg="modSp mod">
        <pc:chgData name="MANUEL ALBERTO GUEVARA  NAJARRO" userId="dc0839a7-ef25-445d-88fe-29223dfab4a5" providerId="ADAL" clId="{259FC2C2-9211-4192-B033-2AED3B37BC6B}" dt="2021-06-30T01:34:47.505" v="2877" actId="20577"/>
        <pc:sldMkLst>
          <pc:docMk/>
          <pc:sldMk cId="4227363741" sldId="260"/>
        </pc:sldMkLst>
        <pc:spChg chg="mod">
          <ac:chgData name="MANUEL ALBERTO GUEVARA  NAJARRO" userId="dc0839a7-ef25-445d-88fe-29223dfab4a5" providerId="ADAL" clId="{259FC2C2-9211-4192-B033-2AED3B37BC6B}" dt="2021-06-30T01:34:47.505" v="2877" actId="20577"/>
          <ac:spMkLst>
            <pc:docMk/>
            <pc:sldMk cId="4227363741" sldId="260"/>
            <ac:spMk id="2" creationId="{51FB5928-6A9D-4A40-A59B-3E296900738E}"/>
          </ac:spMkLst>
        </pc:spChg>
      </pc:sldChg>
      <pc:sldChg chg="add del">
        <pc:chgData name="MANUEL ALBERTO GUEVARA  NAJARRO" userId="dc0839a7-ef25-445d-88fe-29223dfab4a5" providerId="ADAL" clId="{259FC2C2-9211-4192-B033-2AED3B37BC6B}" dt="2021-06-23T22:06:17.309" v="2093" actId="22"/>
        <pc:sldMkLst>
          <pc:docMk/>
          <pc:sldMk cId="0" sldId="261"/>
        </pc:sldMkLst>
      </pc:sldChg>
      <pc:sldChg chg="addSp delSp modSp add del mod">
        <pc:chgData name="MANUEL ALBERTO GUEVARA  NAJARRO" userId="dc0839a7-ef25-445d-88fe-29223dfab4a5" providerId="ADAL" clId="{259FC2C2-9211-4192-B033-2AED3B37BC6B}" dt="2021-06-23T22:06:14.028" v="2092" actId="47"/>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del mod">
        <pc:chgData name="MANUEL ALBERTO GUEVARA  NAJARRO" userId="dc0839a7-ef25-445d-88fe-29223dfab4a5" providerId="ADAL" clId="{259FC2C2-9211-4192-B033-2AED3B37BC6B}" dt="2021-06-23T22:06:14.028" v="2092" actId="47"/>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del mod ord">
        <pc:chgData name="MANUEL ALBERTO GUEVARA  NAJARRO" userId="dc0839a7-ef25-445d-88fe-29223dfab4a5" providerId="ADAL" clId="{259FC2C2-9211-4192-B033-2AED3B37BC6B}" dt="2021-06-23T22:06:14.028" v="2092" actId="47"/>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del mod">
        <pc:chgData name="MANUEL ALBERTO GUEVARA  NAJARRO" userId="dc0839a7-ef25-445d-88fe-29223dfab4a5" providerId="ADAL" clId="{259FC2C2-9211-4192-B033-2AED3B37BC6B}" dt="2021-06-23T22:06:14.028" v="2092" actId="47"/>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del mod ord modClrScheme chgLayout">
        <pc:chgData name="MANUEL ALBERTO GUEVARA  NAJARRO" userId="dc0839a7-ef25-445d-88fe-29223dfab4a5" providerId="ADAL" clId="{259FC2C2-9211-4192-B033-2AED3B37BC6B}" dt="2021-06-23T22:06:14.028" v="2092" actId="4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del mod modClrScheme chgLayout">
        <pc:chgData name="MANUEL ALBERTO GUEVARA  NAJARRO" userId="dc0839a7-ef25-445d-88fe-29223dfab4a5" providerId="ADAL" clId="{259FC2C2-9211-4192-B033-2AED3B37BC6B}" dt="2021-06-23T22:06:14.028" v="2092" actId="4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30T01:34:33.351" v="2873"/>
        <pc:sldMkLst>
          <pc:docMk/>
          <pc:sldMk cId="2866921917" sldId="563"/>
        </pc:sldMkLst>
        <pc:spChg chg="mod">
          <ac:chgData name="MANUEL ALBERTO GUEVARA  NAJARRO" userId="dc0839a7-ef25-445d-88fe-29223dfab4a5" providerId="ADAL" clId="{259FC2C2-9211-4192-B033-2AED3B37BC6B}" dt="2021-06-30T01:34:33.351" v="2873"/>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30T01:34:59.575" v="2881" actId="6549"/>
        <pc:sldMkLst>
          <pc:docMk/>
          <pc:sldMk cId="1026487" sldId="564"/>
        </pc:sldMkLst>
        <pc:spChg chg="mod">
          <ac:chgData name="MANUEL ALBERTO GUEVARA  NAJARRO" userId="dc0839a7-ef25-445d-88fe-29223dfab4a5" providerId="ADAL" clId="{259FC2C2-9211-4192-B033-2AED3B37BC6B}" dt="2021-06-30T01:34:59.575" v="2881" actId="6549"/>
          <ac:spMkLst>
            <pc:docMk/>
            <pc:sldMk cId="1026487" sldId="564"/>
            <ac:spMk id="2" creationId="{69470D82-C3C2-4243-B13D-0D81D2A1113E}"/>
          </ac:spMkLst>
        </pc:spChg>
        <pc:spChg chg="mod">
          <ac:chgData name="MANUEL ALBERTO GUEVARA  NAJARRO" userId="dc0839a7-ef25-445d-88fe-29223dfab4a5" providerId="ADAL" clId="{259FC2C2-9211-4192-B033-2AED3B37BC6B}" dt="2021-06-29T16:47:16.019" v="2139" actId="20577"/>
          <ac:spMkLst>
            <pc:docMk/>
            <pc:sldMk cId="1026487" sldId="564"/>
            <ac:spMk id="5" creationId="{079F80E9-C8D2-8B42-B481-B910D99A780C}"/>
          </ac:spMkLst>
        </pc:spChg>
      </pc:sldChg>
      <pc:sldChg chg="addSp delSp modSp del mod">
        <pc:chgData name="MANUEL ALBERTO GUEVARA  NAJARRO" userId="dc0839a7-ef25-445d-88fe-29223dfab4a5" providerId="ADAL" clId="{259FC2C2-9211-4192-B033-2AED3B37BC6B}" dt="2021-06-23T22:06:14.028" v="2092" actId="47"/>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add del ord">
        <pc:chgData name="MANUEL ALBERTO GUEVARA  NAJARRO" userId="dc0839a7-ef25-445d-88fe-29223dfab4a5" providerId="ADAL" clId="{259FC2C2-9211-4192-B033-2AED3B37BC6B}" dt="2021-06-29T16:53:36.271" v="2160"/>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del mod">
        <pc:chgData name="MANUEL ALBERTO GUEVARA  NAJARRO" userId="dc0839a7-ef25-445d-88fe-29223dfab4a5" providerId="ADAL" clId="{259FC2C2-9211-4192-B033-2AED3B37BC6B}" dt="2021-06-23T22:06:14.028" v="2092" actId="47"/>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del mod">
        <pc:chgData name="MANUEL ALBERTO GUEVARA  NAJARRO" userId="dc0839a7-ef25-445d-88fe-29223dfab4a5" providerId="ADAL" clId="{259FC2C2-9211-4192-B033-2AED3B37BC6B}" dt="2021-06-23T22:06:14.028" v="2092" actId="47"/>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modSp add del mod">
        <pc:chgData name="MANUEL ALBERTO GUEVARA  NAJARRO" userId="dc0839a7-ef25-445d-88fe-29223dfab4a5" providerId="ADAL" clId="{259FC2C2-9211-4192-B033-2AED3B37BC6B}" dt="2021-06-29T16:53:06.800" v="2157" actId="1076"/>
        <pc:sldMkLst>
          <pc:docMk/>
          <pc:sldMk cId="1889000168" sldId="632"/>
        </pc:sldMkLst>
        <pc:spChg chg="mod">
          <ac:chgData name="MANUEL ALBERTO GUEVARA  NAJARRO" userId="dc0839a7-ef25-445d-88fe-29223dfab4a5" providerId="ADAL" clId="{259FC2C2-9211-4192-B033-2AED3B37BC6B}" dt="2021-06-29T16:53:06.800" v="2157" actId="1076"/>
          <ac:spMkLst>
            <pc:docMk/>
            <pc:sldMk cId="1889000168" sldId="632"/>
            <ac:spMk id="5" creationId="{5ECE236A-6C3C-46E8-A81F-7846D7B4570C}"/>
          </ac:spMkLst>
        </pc:spChg>
        <pc:spChg chg="mod">
          <ac:chgData name="MANUEL ALBERTO GUEVARA  NAJARRO" userId="dc0839a7-ef25-445d-88fe-29223dfab4a5" providerId="ADAL" clId="{259FC2C2-9211-4192-B033-2AED3B37BC6B}" dt="2021-06-29T16:52:26.072" v="2147" actId="1076"/>
          <ac:spMkLst>
            <pc:docMk/>
            <pc:sldMk cId="1889000168" sldId="632"/>
            <ac:spMk id="6" creationId="{62B8E1A4-E755-4E07-B436-48B0481D7B00}"/>
          </ac:spMkLst>
        </pc:spChg>
        <pc:picChg chg="mod modCrop">
          <ac:chgData name="MANUEL ALBERTO GUEVARA  NAJARRO" userId="dc0839a7-ef25-445d-88fe-29223dfab4a5" providerId="ADAL" clId="{259FC2C2-9211-4192-B033-2AED3B37BC6B}" dt="2021-06-29T16:53:03.280" v="2156" actId="1076"/>
          <ac:picMkLst>
            <pc:docMk/>
            <pc:sldMk cId="1889000168" sldId="632"/>
            <ac:picMk id="10" creationId="{F715C18E-F8C5-4C70-9752-8EDE5E424121}"/>
          </ac:picMkLst>
        </pc:picChg>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add del">
        <pc:chgData name="MANUEL ALBERTO GUEVARA  NAJARRO" userId="dc0839a7-ef25-445d-88fe-29223dfab4a5" providerId="ADAL" clId="{259FC2C2-9211-4192-B033-2AED3B37BC6B}" dt="2021-06-23T22:06:17.309" v="2093" actId="22"/>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del mod modClrScheme chgLayout">
        <pc:chgData name="MANUEL ALBERTO GUEVARA  NAJARRO" userId="dc0839a7-ef25-445d-88fe-29223dfab4a5" providerId="ADAL" clId="{259FC2C2-9211-4192-B033-2AED3B37BC6B}" dt="2021-06-30T01:35:06.755" v="2882" actId="4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del mod">
        <pc:chgData name="MANUEL ALBERTO GUEVARA  NAJARRO" userId="dc0839a7-ef25-445d-88fe-29223dfab4a5" providerId="ADAL" clId="{259FC2C2-9211-4192-B033-2AED3B37BC6B}" dt="2021-06-23T22:06:14.028" v="2092" actId="4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add">
        <pc:chgData name="MANUEL ALBERTO GUEVARA  NAJARRO" userId="dc0839a7-ef25-445d-88fe-29223dfab4a5" providerId="ADAL" clId="{259FC2C2-9211-4192-B033-2AED3B37BC6B}" dt="2021-06-29T16:49:44.657" v="2140" actId="22"/>
        <pc:sldMkLst>
          <pc:docMk/>
          <pc:sldMk cId="3819631410" sldId="637"/>
        </pc:sldMkLst>
      </pc:sldChg>
      <pc:sldChg chg="addSp delSp modSp add del mod">
        <pc:chgData name="MANUEL ALBERTO GUEVARA  NAJARRO" userId="dc0839a7-ef25-445d-88fe-29223dfab4a5" providerId="ADAL" clId="{259FC2C2-9211-4192-B033-2AED3B37BC6B}" dt="2021-06-30T00:26:24.488" v="2390" actId="242"/>
        <pc:sldMkLst>
          <pc:docMk/>
          <pc:sldMk cId="116741518" sldId="638"/>
        </pc:sldMkLst>
        <pc:spChg chg="add del mod">
          <ac:chgData name="MANUEL ALBERTO GUEVARA  NAJARRO" userId="dc0839a7-ef25-445d-88fe-29223dfab4a5" providerId="ADAL" clId="{259FC2C2-9211-4192-B033-2AED3B37BC6B}" dt="2021-06-30T00:26:13.235" v="2385" actId="22"/>
          <ac:spMkLst>
            <pc:docMk/>
            <pc:sldMk cId="116741518" sldId="638"/>
            <ac:spMk id="3" creationId="{897F3763-7EF5-4B7D-BCD8-09CDF6E5EEA3}"/>
          </ac:spMkLst>
        </pc:spChg>
        <pc:spChg chg="mod">
          <ac:chgData name="MANUEL ALBERTO GUEVARA  NAJARRO" userId="dc0839a7-ef25-445d-88fe-29223dfab4a5" providerId="ADAL" clId="{259FC2C2-9211-4192-B033-2AED3B37BC6B}" dt="2021-06-29T16:57:34.096" v="2164" actId="27636"/>
          <ac:spMkLst>
            <pc:docMk/>
            <pc:sldMk cId="116741518" sldId="638"/>
            <ac:spMk id="5" creationId="{5ECE236A-6C3C-46E8-A81F-7846D7B4570C}"/>
          </ac:spMkLst>
        </pc:spChg>
        <pc:spChg chg="mod">
          <ac:chgData name="MANUEL ALBERTO GUEVARA  NAJARRO" userId="dc0839a7-ef25-445d-88fe-29223dfab4a5" providerId="ADAL" clId="{259FC2C2-9211-4192-B033-2AED3B37BC6B}" dt="2021-06-30T00:26:24.488" v="2390" actId="242"/>
          <ac:spMkLst>
            <pc:docMk/>
            <pc:sldMk cId="116741518" sldId="638"/>
            <ac:spMk id="6" creationId="{62B8E1A4-E755-4E07-B436-48B0481D7B00}"/>
          </ac:spMkLst>
        </pc:spChg>
        <pc:picChg chg="add mod ord modCrop">
          <ac:chgData name="MANUEL ALBERTO GUEVARA  NAJARRO" userId="dc0839a7-ef25-445d-88fe-29223dfab4a5" providerId="ADAL" clId="{259FC2C2-9211-4192-B033-2AED3B37BC6B}" dt="2021-06-30T00:26:14.340" v="2387" actId="962"/>
          <ac:picMkLst>
            <pc:docMk/>
            <pc:sldMk cId="116741518" sldId="638"/>
            <ac:picMk id="7" creationId="{3E7EBE7F-B688-4221-A1AB-5081103E0BDD}"/>
          </ac:picMkLst>
        </pc:picChg>
        <pc:picChg chg="del">
          <ac:chgData name="MANUEL ALBERTO GUEVARA  NAJARRO" userId="dc0839a7-ef25-445d-88fe-29223dfab4a5" providerId="ADAL" clId="{259FC2C2-9211-4192-B033-2AED3B37BC6B}" dt="2021-06-29T16:57:35.643" v="2165" actId="478"/>
          <ac:picMkLst>
            <pc:docMk/>
            <pc:sldMk cId="116741518" sldId="638"/>
            <ac:picMk id="10" creationId="{F715C18E-F8C5-4C70-9752-8EDE5E424121}"/>
          </ac:picMkLst>
        </pc:picChg>
      </pc:sldChg>
      <pc:sldChg chg="addSp">
        <pc:chgData name="MANUEL ALBERTO GUEVARA  NAJARRO" userId="dc0839a7-ef25-445d-88fe-29223dfab4a5" providerId="ADAL" clId="{259FC2C2-9211-4192-B033-2AED3B37BC6B}" dt="2021-06-30T00:26:03.630" v="2382"/>
        <pc:sldMkLst>
          <pc:docMk/>
          <pc:sldMk cId="2836460517" sldId="638"/>
        </pc:sldMkLst>
        <pc:picChg chg="add">
          <ac:chgData name="MANUEL ALBERTO GUEVARA  NAJARRO" userId="dc0839a7-ef25-445d-88fe-29223dfab4a5" providerId="ADAL" clId="{259FC2C2-9211-4192-B033-2AED3B37BC6B}" dt="2021-06-30T00:26:03.630" v="2382"/>
          <ac:picMkLst>
            <pc:docMk/>
            <pc:sldMk cId="2836460517" sldId="638"/>
            <ac:picMk id="1026" creationId="{3CC2D195-24F3-4AB1-9973-0EFEA24590B0}"/>
          </ac:picMkLst>
        </pc:picChg>
      </pc:sldChg>
      <pc:sldChg chg="modSp add del mod">
        <pc:chgData name="MANUEL ALBERTO GUEVARA  NAJARRO" userId="dc0839a7-ef25-445d-88fe-29223dfab4a5" providerId="ADAL" clId="{259FC2C2-9211-4192-B033-2AED3B37BC6B}" dt="2021-06-23T22:06:14.028" v="2092" actId="4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2:06:14.028" v="2092" actId="47"/>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Chg chg="addSp modSp new add del mod modClrScheme chgLayout">
        <pc:chgData name="MANUEL ALBERTO GUEVARA  NAJARRO" userId="dc0839a7-ef25-445d-88fe-29223dfab4a5" providerId="ADAL" clId="{259FC2C2-9211-4192-B033-2AED3B37BC6B}" dt="2021-06-30T00:47:37.697" v="2546"/>
        <pc:sldMkLst>
          <pc:docMk/>
          <pc:sldMk cId="2848592144" sldId="639"/>
        </pc:sldMkLst>
        <pc:spChg chg="add mod">
          <ac:chgData name="MANUEL ALBERTO GUEVARA  NAJARRO" userId="dc0839a7-ef25-445d-88fe-29223dfab4a5" providerId="ADAL" clId="{259FC2C2-9211-4192-B033-2AED3B37BC6B}" dt="2021-06-30T00:47:37.697" v="2546"/>
          <ac:spMkLst>
            <pc:docMk/>
            <pc:sldMk cId="2848592144" sldId="639"/>
            <ac:spMk id="2" creationId="{2A369C88-315D-4717-B96D-3B4F3676F1EE}"/>
          </ac:spMkLst>
        </pc:spChg>
        <pc:spChg chg="add mod">
          <ac:chgData name="MANUEL ALBERTO GUEVARA  NAJARRO" userId="dc0839a7-ef25-445d-88fe-29223dfab4a5" providerId="ADAL" clId="{259FC2C2-9211-4192-B033-2AED3B37BC6B}" dt="2021-06-30T00:35:34.106" v="2480" actId="20577"/>
          <ac:spMkLst>
            <pc:docMk/>
            <pc:sldMk cId="2848592144" sldId="639"/>
            <ac:spMk id="3" creationId="{FF5459EE-28C7-4ED9-A1F9-DBD9F35D4394}"/>
          </ac:spMkLst>
        </pc:spChg>
        <pc:picChg chg="mod modCrop">
          <ac:chgData name="MANUEL ALBERTO GUEVARA  NAJARRO" userId="dc0839a7-ef25-445d-88fe-29223dfab4a5" providerId="ADAL" clId="{259FC2C2-9211-4192-B033-2AED3B37BC6B}" dt="2021-06-30T00:45:13.792" v="2538" actId="1076"/>
          <ac:picMkLst>
            <pc:docMk/>
            <pc:sldMk cId="2848592144" sldId="639"/>
            <ac:picMk id="2050" creationId="{F41066F4-0335-47EE-A752-5C072ECB179C}"/>
          </ac:picMkLst>
        </pc:picChg>
      </pc:sldChg>
      <pc:sldChg chg="addSp">
        <pc:chgData name="MANUEL ALBERTO GUEVARA  NAJARRO" userId="dc0839a7-ef25-445d-88fe-29223dfab4a5" providerId="ADAL" clId="{259FC2C2-9211-4192-B033-2AED3B37BC6B}" dt="2021-06-30T00:35:15.758" v="2432"/>
        <pc:sldMkLst>
          <pc:docMk/>
          <pc:sldMk cId="4173016381" sldId="639"/>
        </pc:sldMkLst>
        <pc:picChg chg="add">
          <ac:chgData name="MANUEL ALBERTO GUEVARA  NAJARRO" userId="dc0839a7-ef25-445d-88fe-29223dfab4a5" providerId="ADAL" clId="{259FC2C2-9211-4192-B033-2AED3B37BC6B}" dt="2021-06-30T00:35:15.758" v="2432"/>
          <ac:picMkLst>
            <pc:docMk/>
            <pc:sldMk cId="4173016381" sldId="639"/>
            <ac:picMk id="2050" creationId="{F41066F4-0335-47EE-A752-5C072ECB179C}"/>
          </ac:picMkLst>
        </pc:picChg>
      </pc:sldChg>
      <pc:sldChg chg="modSp add mod ord">
        <pc:chgData name="MANUEL ALBERTO GUEVARA  NAJARRO" userId="dc0839a7-ef25-445d-88fe-29223dfab4a5" providerId="ADAL" clId="{259FC2C2-9211-4192-B033-2AED3B37BC6B}" dt="2021-06-30T00:42:19.769" v="2534" actId="18131"/>
        <pc:sldMkLst>
          <pc:docMk/>
          <pc:sldMk cId="3169587563" sldId="640"/>
        </pc:sldMkLst>
        <pc:spChg chg="mod">
          <ac:chgData name="MANUEL ALBERTO GUEVARA  NAJARRO" userId="dc0839a7-ef25-445d-88fe-29223dfab4a5" providerId="ADAL" clId="{259FC2C2-9211-4192-B033-2AED3B37BC6B}" dt="2021-06-30T00:30:47.836" v="2419" actId="20577"/>
          <ac:spMkLst>
            <pc:docMk/>
            <pc:sldMk cId="3169587563" sldId="640"/>
            <ac:spMk id="5" creationId="{5ECE236A-6C3C-46E8-A81F-7846D7B4570C}"/>
          </ac:spMkLst>
        </pc:spChg>
        <pc:spChg chg="mod">
          <ac:chgData name="MANUEL ALBERTO GUEVARA  NAJARRO" userId="dc0839a7-ef25-445d-88fe-29223dfab4a5" providerId="ADAL" clId="{259FC2C2-9211-4192-B033-2AED3B37BC6B}" dt="2021-06-30T00:32:29.220" v="2428" actId="20577"/>
          <ac:spMkLst>
            <pc:docMk/>
            <pc:sldMk cId="3169587563" sldId="640"/>
            <ac:spMk id="6" creationId="{62B8E1A4-E755-4E07-B436-48B0481D7B00}"/>
          </ac:spMkLst>
        </pc:spChg>
        <pc:picChg chg="mod modCrop">
          <ac:chgData name="MANUEL ALBERTO GUEVARA  NAJARRO" userId="dc0839a7-ef25-445d-88fe-29223dfab4a5" providerId="ADAL" clId="{259FC2C2-9211-4192-B033-2AED3B37BC6B}" dt="2021-06-30T00:42:19.769" v="2534" actId="18131"/>
          <ac:picMkLst>
            <pc:docMk/>
            <pc:sldMk cId="3169587563" sldId="640"/>
            <ac:picMk id="10" creationId="{F715C18E-F8C5-4C70-9752-8EDE5E424121}"/>
          </ac:picMkLst>
        </pc:picChg>
      </pc:sldChg>
      <pc:sldChg chg="addSp">
        <pc:chgData name="MANUEL ALBERTO GUEVARA  NAJARRO" userId="dc0839a7-ef25-445d-88fe-29223dfab4a5" providerId="ADAL" clId="{259FC2C2-9211-4192-B033-2AED3B37BC6B}" dt="2021-06-30T01:22:39.035" v="2611"/>
        <pc:sldMkLst>
          <pc:docMk/>
          <pc:sldMk cId="102123862" sldId="641"/>
        </pc:sldMkLst>
        <pc:picChg chg="add">
          <ac:chgData name="MANUEL ALBERTO GUEVARA  NAJARRO" userId="dc0839a7-ef25-445d-88fe-29223dfab4a5" providerId="ADAL" clId="{259FC2C2-9211-4192-B033-2AED3B37BC6B}" dt="2021-06-30T01:22:39.035" v="2611"/>
          <ac:picMkLst>
            <pc:docMk/>
            <pc:sldMk cId="102123862" sldId="641"/>
            <ac:picMk id="4098" creationId="{07F93DB7-B679-4E88-A4C1-DF89282DF12B}"/>
          </ac:picMkLst>
        </pc:picChg>
      </pc:sldChg>
      <pc:sldChg chg="addSp delSp modSp new add del mod modClrScheme chgLayout">
        <pc:chgData name="MANUEL ALBERTO GUEVARA  NAJARRO" userId="dc0839a7-ef25-445d-88fe-29223dfab4a5" providerId="ADAL" clId="{259FC2C2-9211-4192-B033-2AED3B37BC6B}" dt="2021-06-30T01:29:36.075" v="2787" actId="47"/>
        <pc:sldMkLst>
          <pc:docMk/>
          <pc:sldMk cId="3067516771" sldId="641"/>
        </pc:sldMkLst>
        <pc:spChg chg="mod ord">
          <ac:chgData name="MANUEL ALBERTO GUEVARA  NAJARRO" userId="dc0839a7-ef25-445d-88fe-29223dfab4a5" providerId="ADAL" clId="{259FC2C2-9211-4192-B033-2AED3B37BC6B}" dt="2021-06-30T00:50:14.703" v="2559" actId="27636"/>
          <ac:spMkLst>
            <pc:docMk/>
            <pc:sldMk cId="3067516771" sldId="641"/>
            <ac:spMk id="2" creationId="{DE1C2C86-3081-4C73-8748-D07F7255F95E}"/>
          </ac:spMkLst>
        </pc:spChg>
        <pc:spChg chg="mod ord">
          <ac:chgData name="MANUEL ALBERTO GUEVARA  NAJARRO" userId="dc0839a7-ef25-445d-88fe-29223dfab4a5" providerId="ADAL" clId="{259FC2C2-9211-4192-B033-2AED3B37BC6B}" dt="2021-06-30T01:24:24.762" v="2652" actId="2711"/>
          <ac:spMkLst>
            <pc:docMk/>
            <pc:sldMk cId="3067516771" sldId="641"/>
            <ac:spMk id="3" creationId="{9E1EDFAF-80F7-47BC-ACB4-C3961D455247}"/>
          </ac:spMkLst>
        </pc:spChg>
        <pc:spChg chg="add del mod ord">
          <ac:chgData name="MANUEL ALBERTO GUEVARA  NAJARRO" userId="dc0839a7-ef25-445d-88fe-29223dfab4a5" providerId="ADAL" clId="{259FC2C2-9211-4192-B033-2AED3B37BC6B}" dt="2021-06-30T00:50:22.824" v="2561" actId="478"/>
          <ac:spMkLst>
            <pc:docMk/>
            <pc:sldMk cId="3067516771" sldId="641"/>
            <ac:spMk id="4" creationId="{D80F2A2F-8465-44B7-8D28-4C9D62B11B97}"/>
          </ac:spMkLst>
        </pc:spChg>
        <pc:spChg chg="add mod ord">
          <ac:chgData name="MANUEL ALBERTO GUEVARA  NAJARRO" userId="dc0839a7-ef25-445d-88fe-29223dfab4a5" providerId="ADAL" clId="{259FC2C2-9211-4192-B033-2AED3B37BC6B}" dt="2021-06-30T00:50:04.053" v="2552" actId="20578"/>
          <ac:spMkLst>
            <pc:docMk/>
            <pc:sldMk cId="3067516771" sldId="641"/>
            <ac:spMk id="5" creationId="{A28175B2-09B0-463E-918E-84C552ABD392}"/>
          </ac:spMkLst>
        </pc:spChg>
        <pc:spChg chg="add del mod">
          <ac:chgData name="MANUEL ALBERTO GUEVARA  NAJARRO" userId="dc0839a7-ef25-445d-88fe-29223dfab4a5" providerId="ADAL" clId="{259FC2C2-9211-4192-B033-2AED3B37BC6B}" dt="2021-06-30T01:23:47.357" v="2642" actId="478"/>
          <ac:spMkLst>
            <pc:docMk/>
            <pc:sldMk cId="3067516771" sldId="641"/>
            <ac:spMk id="7" creationId="{94485942-DE90-4DDE-8F8F-6C077C2AF091}"/>
          </ac:spMkLst>
        </pc:spChg>
        <pc:spChg chg="add del mod">
          <ac:chgData name="MANUEL ALBERTO GUEVARA  NAJARRO" userId="dc0839a7-ef25-445d-88fe-29223dfab4a5" providerId="ADAL" clId="{259FC2C2-9211-4192-B033-2AED3B37BC6B}" dt="2021-06-30T01:24:05.326" v="2647" actId="478"/>
          <ac:spMkLst>
            <pc:docMk/>
            <pc:sldMk cId="3067516771" sldId="641"/>
            <ac:spMk id="9" creationId="{8BC8266B-C099-4EEE-BF48-695B9B629E19}"/>
          </ac:spMkLst>
        </pc:spChg>
        <pc:spChg chg="add mod">
          <ac:chgData name="MANUEL ALBERTO GUEVARA  NAJARRO" userId="dc0839a7-ef25-445d-88fe-29223dfab4a5" providerId="ADAL" clId="{259FC2C2-9211-4192-B033-2AED3B37BC6B}" dt="2021-06-30T01:25:07.374" v="2668" actId="123"/>
          <ac:spMkLst>
            <pc:docMk/>
            <pc:sldMk cId="3067516771" sldId="641"/>
            <ac:spMk id="10" creationId="{A49A25B4-694F-43A6-A6B2-B70C4793B465}"/>
          </ac:spMkLst>
        </pc:spChg>
        <pc:picChg chg="del mod">
          <ac:chgData name="MANUEL ALBERTO GUEVARA  NAJARRO" userId="dc0839a7-ef25-445d-88fe-29223dfab4a5" providerId="ADAL" clId="{259FC2C2-9211-4192-B033-2AED3B37BC6B}" dt="2021-06-30T01:23:47.357" v="2642" actId="478"/>
          <ac:picMkLst>
            <pc:docMk/>
            <pc:sldMk cId="3067516771" sldId="641"/>
            <ac:picMk id="3074" creationId="{D3DE9E1F-8475-4E01-8269-BA50F2725F21}"/>
          </ac:picMkLst>
        </pc:picChg>
        <pc:picChg chg="mod">
          <ac:chgData name="MANUEL ALBERTO GUEVARA  NAJARRO" userId="dc0839a7-ef25-445d-88fe-29223dfab4a5" providerId="ADAL" clId="{259FC2C2-9211-4192-B033-2AED3B37BC6B}" dt="2021-06-30T01:24:16.816" v="2651" actId="1076"/>
          <ac:picMkLst>
            <pc:docMk/>
            <pc:sldMk cId="3067516771" sldId="641"/>
            <ac:picMk id="4098" creationId="{07F93DB7-B679-4E88-A4C1-DF89282DF12B}"/>
          </ac:picMkLst>
        </pc:picChg>
      </pc:sldChg>
      <pc:sldChg chg="addSp">
        <pc:chgData name="MANUEL ALBERTO GUEVARA  NAJARRO" userId="dc0839a7-ef25-445d-88fe-29223dfab4a5" providerId="ADAL" clId="{259FC2C2-9211-4192-B033-2AED3B37BC6B}" dt="2021-06-30T00:51:05.736" v="2576"/>
        <pc:sldMkLst>
          <pc:docMk/>
          <pc:sldMk cId="3447754166" sldId="641"/>
        </pc:sldMkLst>
        <pc:picChg chg="add">
          <ac:chgData name="MANUEL ALBERTO GUEVARA  NAJARRO" userId="dc0839a7-ef25-445d-88fe-29223dfab4a5" providerId="ADAL" clId="{259FC2C2-9211-4192-B033-2AED3B37BC6B}" dt="2021-06-30T00:51:05.736" v="2576"/>
          <ac:picMkLst>
            <pc:docMk/>
            <pc:sldMk cId="3447754166" sldId="641"/>
            <ac:picMk id="3074" creationId="{D3DE9E1F-8475-4E01-8269-BA50F2725F21}"/>
          </ac:picMkLst>
        </pc:picChg>
      </pc:sldChg>
      <pc:sldChg chg="modSp add mod ord">
        <pc:chgData name="MANUEL ALBERTO GUEVARA  NAJARRO" userId="dc0839a7-ef25-445d-88fe-29223dfab4a5" providerId="ADAL" clId="{259FC2C2-9211-4192-B033-2AED3B37BC6B}" dt="2021-06-30T01:23:26.126" v="2634"/>
        <pc:sldMkLst>
          <pc:docMk/>
          <pc:sldMk cId="2126156238" sldId="642"/>
        </pc:sldMkLst>
        <pc:spChg chg="mod">
          <ac:chgData name="MANUEL ALBERTO GUEVARA  NAJARRO" userId="dc0839a7-ef25-445d-88fe-29223dfab4a5" providerId="ADAL" clId="{259FC2C2-9211-4192-B033-2AED3B37BC6B}" dt="2021-06-30T01:23:14.911" v="2626" actId="122"/>
          <ac:spMkLst>
            <pc:docMk/>
            <pc:sldMk cId="2126156238" sldId="642"/>
            <ac:spMk id="7" creationId="{94485942-DE90-4DDE-8F8F-6C077C2AF091}"/>
          </ac:spMkLst>
        </pc:spChg>
        <pc:spChg chg="mod">
          <ac:chgData name="MANUEL ALBERTO GUEVARA  NAJARRO" userId="dc0839a7-ef25-445d-88fe-29223dfab4a5" providerId="ADAL" clId="{259FC2C2-9211-4192-B033-2AED3B37BC6B}" dt="2021-06-30T01:23:20.080" v="2632" actId="20577"/>
          <ac:spMkLst>
            <pc:docMk/>
            <pc:sldMk cId="2126156238" sldId="642"/>
            <ac:spMk id="9" creationId="{8BC8266B-C099-4EEE-BF48-695B9B629E19}"/>
          </ac:spMkLst>
        </pc:spChg>
      </pc:sldChg>
      <pc:sldChg chg="addSp delSp modSp add mod">
        <pc:chgData name="MANUEL ALBERTO GUEVARA  NAJARRO" userId="dc0839a7-ef25-445d-88fe-29223dfab4a5" providerId="ADAL" clId="{259FC2C2-9211-4192-B033-2AED3B37BC6B}" dt="2021-06-30T01:29:21.206" v="2786" actId="14100"/>
        <pc:sldMkLst>
          <pc:docMk/>
          <pc:sldMk cId="3293871514" sldId="643"/>
        </pc:sldMkLst>
        <pc:spChg chg="mod">
          <ac:chgData name="MANUEL ALBERTO GUEVARA  NAJARRO" userId="dc0839a7-ef25-445d-88fe-29223dfab4a5" providerId="ADAL" clId="{259FC2C2-9211-4192-B033-2AED3B37BC6B}" dt="2021-06-30T01:25:39.578" v="2673" actId="1076"/>
          <ac:spMkLst>
            <pc:docMk/>
            <pc:sldMk cId="3293871514" sldId="643"/>
            <ac:spMk id="3" creationId="{9E1EDFAF-80F7-47BC-ACB4-C3961D455247}"/>
          </ac:spMkLst>
        </pc:spChg>
        <pc:spChg chg="add del mod">
          <ac:chgData name="MANUEL ALBERTO GUEVARA  NAJARRO" userId="dc0839a7-ef25-445d-88fe-29223dfab4a5" providerId="ADAL" clId="{259FC2C2-9211-4192-B033-2AED3B37BC6B}" dt="2021-06-30T01:27:00.038" v="2728" actId="478"/>
          <ac:spMkLst>
            <pc:docMk/>
            <pc:sldMk cId="3293871514" sldId="643"/>
            <ac:spMk id="8" creationId="{9B91F69F-81AE-4990-88D4-28543841A38E}"/>
          </ac:spMkLst>
        </pc:spChg>
        <pc:spChg chg="add mod">
          <ac:chgData name="MANUEL ALBERTO GUEVARA  NAJARRO" userId="dc0839a7-ef25-445d-88fe-29223dfab4a5" providerId="ADAL" clId="{259FC2C2-9211-4192-B033-2AED3B37BC6B}" dt="2021-06-30T01:29:21.206" v="2786" actId="14100"/>
          <ac:spMkLst>
            <pc:docMk/>
            <pc:sldMk cId="3293871514" sldId="643"/>
            <ac:spMk id="9" creationId="{66DD99C1-86A9-47A1-A924-80B355BA88AF}"/>
          </ac:spMkLst>
        </pc:spChg>
        <pc:spChg chg="mod">
          <ac:chgData name="MANUEL ALBERTO GUEVARA  NAJARRO" userId="dc0839a7-ef25-445d-88fe-29223dfab4a5" providerId="ADAL" clId="{259FC2C2-9211-4192-B033-2AED3B37BC6B}" dt="2021-06-30T01:27:09.485" v="2739" actId="1035"/>
          <ac:spMkLst>
            <pc:docMk/>
            <pc:sldMk cId="3293871514" sldId="643"/>
            <ac:spMk id="10" creationId="{A49A25B4-694F-43A6-A6B2-B70C4793B465}"/>
          </ac:spMkLst>
        </pc:spChg>
        <pc:spChg chg="add del mod">
          <ac:chgData name="MANUEL ALBERTO GUEVARA  NAJARRO" userId="dc0839a7-ef25-445d-88fe-29223dfab4a5" providerId="ADAL" clId="{259FC2C2-9211-4192-B033-2AED3B37BC6B}" dt="2021-06-30T01:28:48.182" v="2774" actId="478"/>
          <ac:spMkLst>
            <pc:docMk/>
            <pc:sldMk cId="3293871514" sldId="643"/>
            <ac:spMk id="11" creationId="{35415D11-9AA0-4A48-91B0-213CADBA0B34}"/>
          </ac:spMkLst>
        </pc:spChg>
        <pc:spChg chg="add del mod">
          <ac:chgData name="MANUEL ALBERTO GUEVARA  NAJARRO" userId="dc0839a7-ef25-445d-88fe-29223dfab4a5" providerId="ADAL" clId="{259FC2C2-9211-4192-B033-2AED3B37BC6B}" dt="2021-06-30T01:27:36.142" v="2747" actId="478"/>
          <ac:spMkLst>
            <pc:docMk/>
            <pc:sldMk cId="3293871514" sldId="643"/>
            <ac:spMk id="12" creationId="{E87F2A4C-7160-4271-B4F6-B49A3F89CB45}"/>
          </ac:spMkLst>
        </pc:spChg>
        <pc:spChg chg="add del">
          <ac:chgData name="MANUEL ALBERTO GUEVARA  NAJARRO" userId="dc0839a7-ef25-445d-88fe-29223dfab4a5" providerId="ADAL" clId="{259FC2C2-9211-4192-B033-2AED3B37BC6B}" dt="2021-06-30T01:27:46.427" v="2750" actId="22"/>
          <ac:spMkLst>
            <pc:docMk/>
            <pc:sldMk cId="3293871514" sldId="643"/>
            <ac:spMk id="15" creationId="{31335135-20A6-45AE-A870-F41F80027BA0}"/>
          </ac:spMkLst>
        </pc:spChg>
        <pc:spChg chg="add mod">
          <ac:chgData name="MANUEL ALBERTO GUEVARA  NAJARRO" userId="dc0839a7-ef25-445d-88fe-29223dfab4a5" providerId="ADAL" clId="{259FC2C2-9211-4192-B033-2AED3B37BC6B}" dt="2021-06-30T01:29:13.700" v="2783" actId="1076"/>
          <ac:spMkLst>
            <pc:docMk/>
            <pc:sldMk cId="3293871514" sldId="643"/>
            <ac:spMk id="16" creationId="{B4A365B2-F820-44CC-8ABB-82D67F18339C}"/>
          </ac:spMkLst>
        </pc:spChg>
        <pc:picChg chg="mod">
          <ac:chgData name="MANUEL ALBERTO GUEVARA  NAJARRO" userId="dc0839a7-ef25-445d-88fe-29223dfab4a5" providerId="ADAL" clId="{259FC2C2-9211-4192-B033-2AED3B37BC6B}" dt="2021-06-30T01:29:11.244" v="2781" actId="1076"/>
          <ac:picMkLst>
            <pc:docMk/>
            <pc:sldMk cId="3293871514" sldId="643"/>
            <ac:picMk id="4098" creationId="{07F93DB7-B679-4E88-A4C1-DF89282DF12B}"/>
          </ac:picMkLst>
        </pc:picChg>
      </pc:sldChg>
      <pc:sldChg chg="addSp">
        <pc:chgData name="MANUEL ALBERTO GUEVARA  NAJARRO" userId="dc0839a7-ef25-445d-88fe-29223dfab4a5" providerId="ADAL" clId="{259FC2C2-9211-4192-B033-2AED3B37BC6B}" dt="2021-06-30T01:30:10.612" v="2793"/>
        <pc:sldMkLst>
          <pc:docMk/>
          <pc:sldMk cId="64197648" sldId="644"/>
        </pc:sldMkLst>
        <pc:picChg chg="add">
          <ac:chgData name="MANUEL ALBERTO GUEVARA  NAJARRO" userId="dc0839a7-ef25-445d-88fe-29223dfab4a5" providerId="ADAL" clId="{259FC2C2-9211-4192-B033-2AED3B37BC6B}" dt="2021-06-30T01:30:10.612" v="2793"/>
          <ac:picMkLst>
            <pc:docMk/>
            <pc:sldMk cId="64197648" sldId="644"/>
            <ac:picMk id="5122" creationId="{E96E2897-D3E9-41E3-B308-E3B0E341DD6B}"/>
          </ac:picMkLst>
        </pc:picChg>
      </pc:sldChg>
      <pc:sldChg chg="addSp delSp modSp add del mod">
        <pc:chgData name="MANUEL ALBERTO GUEVARA  NAJARRO" userId="dc0839a7-ef25-445d-88fe-29223dfab4a5" providerId="ADAL" clId="{259FC2C2-9211-4192-B033-2AED3B37BC6B}" dt="2021-06-30T01:31:15.645" v="2818" actId="1035"/>
        <pc:sldMkLst>
          <pc:docMk/>
          <pc:sldMk cId="4046438244" sldId="644"/>
        </pc:sldMkLst>
        <pc:spChg chg="add mod">
          <ac:chgData name="MANUEL ALBERTO GUEVARA  NAJARRO" userId="dc0839a7-ef25-445d-88fe-29223dfab4a5" providerId="ADAL" clId="{259FC2C2-9211-4192-B033-2AED3B37BC6B}" dt="2021-06-30T01:31:15.645" v="2818" actId="1035"/>
          <ac:spMkLst>
            <pc:docMk/>
            <pc:sldMk cId="4046438244" sldId="644"/>
            <ac:spMk id="8" creationId="{071CC725-F049-45B8-B296-3BA2E6FE65E1}"/>
          </ac:spMkLst>
        </pc:spChg>
        <pc:spChg chg="del">
          <ac:chgData name="MANUEL ALBERTO GUEVARA  NAJARRO" userId="dc0839a7-ef25-445d-88fe-29223dfab4a5" providerId="ADAL" clId="{259FC2C2-9211-4192-B033-2AED3B37BC6B}" dt="2021-06-30T01:30:05.950" v="2792" actId="478"/>
          <ac:spMkLst>
            <pc:docMk/>
            <pc:sldMk cId="4046438244" sldId="644"/>
            <ac:spMk id="9" creationId="{66DD99C1-86A9-47A1-A924-80B355BA88AF}"/>
          </ac:spMkLst>
        </pc:spChg>
        <pc:spChg chg="mod">
          <ac:chgData name="MANUEL ALBERTO GUEVARA  NAJARRO" userId="dc0839a7-ef25-445d-88fe-29223dfab4a5" providerId="ADAL" clId="{259FC2C2-9211-4192-B033-2AED3B37BC6B}" dt="2021-06-30T01:30:02.717" v="2790" actId="113"/>
          <ac:spMkLst>
            <pc:docMk/>
            <pc:sldMk cId="4046438244" sldId="644"/>
            <ac:spMk id="10" creationId="{A49A25B4-694F-43A6-A6B2-B70C4793B465}"/>
          </ac:spMkLst>
        </pc:spChg>
        <pc:spChg chg="add mod">
          <ac:chgData name="MANUEL ALBERTO GUEVARA  NAJARRO" userId="dc0839a7-ef25-445d-88fe-29223dfab4a5" providerId="ADAL" clId="{259FC2C2-9211-4192-B033-2AED3B37BC6B}" dt="2021-06-30T01:31:15.645" v="2818" actId="1035"/>
          <ac:spMkLst>
            <pc:docMk/>
            <pc:sldMk cId="4046438244" sldId="644"/>
            <ac:spMk id="11" creationId="{F3219D46-54FB-4FDA-82CB-1F0FCAA19183}"/>
          </ac:spMkLst>
        </pc:spChg>
        <pc:spChg chg="del mod">
          <ac:chgData name="MANUEL ALBERTO GUEVARA  NAJARRO" userId="dc0839a7-ef25-445d-88fe-29223dfab4a5" providerId="ADAL" clId="{259FC2C2-9211-4192-B033-2AED3B37BC6B}" dt="2021-06-30T01:30:05.950" v="2792" actId="478"/>
          <ac:spMkLst>
            <pc:docMk/>
            <pc:sldMk cId="4046438244" sldId="644"/>
            <ac:spMk id="16" creationId="{B4A365B2-F820-44CC-8ABB-82D67F18339C}"/>
          </ac:spMkLst>
        </pc:spChg>
        <pc:picChg chg="del mod">
          <ac:chgData name="MANUEL ALBERTO GUEVARA  NAJARRO" userId="dc0839a7-ef25-445d-88fe-29223dfab4a5" providerId="ADAL" clId="{259FC2C2-9211-4192-B033-2AED3B37BC6B}" dt="2021-06-30T01:30:05.950" v="2792" actId="478"/>
          <ac:picMkLst>
            <pc:docMk/>
            <pc:sldMk cId="4046438244" sldId="644"/>
            <ac:picMk id="4098" creationId="{07F93DB7-B679-4E88-A4C1-DF89282DF12B}"/>
          </ac:picMkLst>
        </pc:picChg>
        <pc:picChg chg="mod">
          <ac:chgData name="MANUEL ALBERTO GUEVARA  NAJARRO" userId="dc0839a7-ef25-445d-88fe-29223dfab4a5" providerId="ADAL" clId="{259FC2C2-9211-4192-B033-2AED3B37BC6B}" dt="2021-06-30T01:30:14.982" v="2798" actId="1076"/>
          <ac:picMkLst>
            <pc:docMk/>
            <pc:sldMk cId="4046438244" sldId="644"/>
            <ac:picMk id="5122" creationId="{E96E2897-D3E9-41E3-B308-E3B0E341DD6B}"/>
          </ac:picMkLst>
        </pc:picChg>
      </pc:sldChg>
      <pc:sldChg chg="addSp">
        <pc:chgData name="MANUEL ALBERTO GUEVARA  NAJARRO" userId="dc0839a7-ef25-445d-88fe-29223dfab4a5" providerId="ADAL" clId="{259FC2C2-9211-4192-B033-2AED3B37BC6B}" dt="2021-06-30T01:32:43.622" v="2853"/>
        <pc:sldMkLst>
          <pc:docMk/>
          <pc:sldMk cId="1590040058" sldId="645"/>
        </pc:sldMkLst>
        <pc:picChg chg="add">
          <ac:chgData name="MANUEL ALBERTO GUEVARA  NAJARRO" userId="dc0839a7-ef25-445d-88fe-29223dfab4a5" providerId="ADAL" clId="{259FC2C2-9211-4192-B033-2AED3B37BC6B}" dt="2021-06-30T01:32:43.622" v="2853"/>
          <ac:picMkLst>
            <pc:docMk/>
            <pc:sldMk cId="1590040058" sldId="645"/>
            <ac:picMk id="6146" creationId="{6EF92067-CD1A-4E04-8043-C2FFD37F6F03}"/>
          </ac:picMkLst>
        </pc:picChg>
      </pc:sldChg>
      <pc:sldChg chg="add del">
        <pc:chgData name="MANUEL ALBERTO GUEVARA  NAJARRO" userId="dc0839a7-ef25-445d-88fe-29223dfab4a5" providerId="ADAL" clId="{259FC2C2-9211-4192-B033-2AED3B37BC6B}" dt="2021-06-30T01:31:35.160" v="2820" actId="22"/>
        <pc:sldMkLst>
          <pc:docMk/>
          <pc:sldMk cId="2944157921" sldId="645"/>
        </pc:sldMkLst>
      </pc:sldChg>
      <pc:sldChg chg="delSp modSp add del mod ord">
        <pc:chgData name="MANUEL ALBERTO GUEVARA  NAJARRO" userId="dc0839a7-ef25-445d-88fe-29223dfab4a5" providerId="ADAL" clId="{259FC2C2-9211-4192-B033-2AED3B37BC6B}" dt="2021-06-30T01:35:20.315" v="2883" actId="2711"/>
        <pc:sldMkLst>
          <pc:docMk/>
          <pc:sldMk cId="3886424870" sldId="645"/>
        </pc:sldMkLst>
        <pc:spChg chg="mod">
          <ac:chgData name="MANUEL ALBERTO GUEVARA  NAJARRO" userId="dc0839a7-ef25-445d-88fe-29223dfab4a5" providerId="ADAL" clId="{259FC2C2-9211-4192-B033-2AED3B37BC6B}" dt="2021-06-30T01:35:20.315" v="2883" actId="2711"/>
          <ac:spMkLst>
            <pc:docMk/>
            <pc:sldMk cId="3886424870" sldId="645"/>
            <ac:spMk id="3" creationId="{9E1EDFAF-80F7-47BC-ACB4-C3961D455247}"/>
          </ac:spMkLst>
        </pc:spChg>
        <pc:spChg chg="del">
          <ac:chgData name="MANUEL ALBERTO GUEVARA  NAJARRO" userId="dc0839a7-ef25-445d-88fe-29223dfab4a5" providerId="ADAL" clId="{259FC2C2-9211-4192-B033-2AED3B37BC6B}" dt="2021-06-30T01:32:43.381" v="2852" actId="478"/>
          <ac:spMkLst>
            <pc:docMk/>
            <pc:sldMk cId="3886424870" sldId="645"/>
            <ac:spMk id="9" creationId="{66DD99C1-86A9-47A1-A924-80B355BA88AF}"/>
          </ac:spMkLst>
        </pc:spChg>
        <pc:spChg chg="mod">
          <ac:chgData name="MANUEL ALBERTO GUEVARA  NAJARRO" userId="dc0839a7-ef25-445d-88fe-29223dfab4a5" providerId="ADAL" clId="{259FC2C2-9211-4192-B033-2AED3B37BC6B}" dt="2021-06-30T01:35:20.315" v="2883" actId="2711"/>
          <ac:spMkLst>
            <pc:docMk/>
            <pc:sldMk cId="3886424870" sldId="645"/>
            <ac:spMk id="10" creationId="{A49A25B4-694F-43A6-A6B2-B70C4793B465}"/>
          </ac:spMkLst>
        </pc:spChg>
        <pc:spChg chg="del mod">
          <ac:chgData name="MANUEL ALBERTO GUEVARA  NAJARRO" userId="dc0839a7-ef25-445d-88fe-29223dfab4a5" providerId="ADAL" clId="{259FC2C2-9211-4192-B033-2AED3B37BC6B}" dt="2021-06-30T01:32:43.381" v="2852" actId="478"/>
          <ac:spMkLst>
            <pc:docMk/>
            <pc:sldMk cId="3886424870" sldId="645"/>
            <ac:spMk id="16" creationId="{B4A365B2-F820-44CC-8ABB-82D67F18339C}"/>
          </ac:spMkLst>
        </pc:spChg>
        <pc:picChg chg="del mod">
          <ac:chgData name="MANUEL ALBERTO GUEVARA  NAJARRO" userId="dc0839a7-ef25-445d-88fe-29223dfab4a5" providerId="ADAL" clId="{259FC2C2-9211-4192-B033-2AED3B37BC6B}" dt="2021-06-30T01:32:43.381" v="2852" actId="478"/>
          <ac:picMkLst>
            <pc:docMk/>
            <pc:sldMk cId="3886424870" sldId="645"/>
            <ac:picMk id="4098" creationId="{07F93DB7-B679-4E88-A4C1-DF89282DF12B}"/>
          </ac:picMkLst>
        </pc:picChg>
        <pc:picChg chg="mod modCrop">
          <ac:chgData name="MANUEL ALBERTO GUEVARA  NAJARRO" userId="dc0839a7-ef25-445d-88fe-29223dfab4a5" providerId="ADAL" clId="{259FC2C2-9211-4192-B033-2AED3B37BC6B}" dt="2021-06-30T01:33:10.353" v="2863"/>
          <ac:picMkLst>
            <pc:docMk/>
            <pc:sldMk cId="3886424870" sldId="645"/>
            <ac:picMk id="6146" creationId="{6EF92067-CD1A-4E04-8043-C2FFD37F6F03}"/>
          </ac:picMkLst>
        </pc:picChg>
      </pc:sldChg>
      <pc:sldMasterChg chg="addSldLayout delSldLayout modSldLayout">
        <pc:chgData name="MANUEL ALBERTO GUEVARA  NAJARRO" userId="dc0839a7-ef25-445d-88fe-29223dfab4a5" providerId="ADAL" clId="{259FC2C2-9211-4192-B033-2AED3B37BC6B}" dt="2021-06-23T22:06:17.309" v="2093" actId="22"/>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add mod">
          <pc:chgData name="MANUEL ALBERTO GUEVARA  NAJARRO" userId="dc0839a7-ef25-445d-88fe-29223dfab4a5" providerId="ADAL" clId="{259FC2C2-9211-4192-B033-2AED3B37BC6B}" dt="2021-06-23T22:06:17.309" v="2093" actId="22"/>
          <pc:sldLayoutMkLst>
            <pc:docMk/>
            <pc:sldMasterMk cId="2832967511" sldId="2147483732"/>
            <pc:sldLayoutMk cId="3612319275" sldId="2147483750"/>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1851318921" sldId="2147483751"/>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557531670" sldId="2147483752"/>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OCENTE - MANUEL ALBERTO  GUEVARA  NAJARRO" userId="dc0839a7-ef25-445d-88fe-29223dfab4a5" providerId="ADAL" clId="{CAD66512-F2B5-4B48-91F3-22AD8C7B3F1A}"/>
    <pc:docChg chg="undo custSel addSld delSld modSld">
      <pc:chgData name="DOCENTE - MANUEL ALBERTO  GUEVARA  NAJARRO" userId="dc0839a7-ef25-445d-88fe-29223dfab4a5" providerId="ADAL" clId="{CAD66512-F2B5-4B48-91F3-22AD8C7B3F1A}" dt="2021-08-07T01:23:21.482" v="1337"/>
      <pc:docMkLst>
        <pc:docMk/>
      </pc:docMkLst>
      <pc:sldChg chg="modSp mod">
        <pc:chgData name="DOCENTE - MANUEL ALBERTO  GUEVARA  NAJARRO" userId="dc0839a7-ef25-445d-88fe-29223dfab4a5" providerId="ADAL" clId="{CAD66512-F2B5-4B48-91F3-22AD8C7B3F1A}" dt="2021-08-06T20:57:44.186" v="13" actId="20577"/>
        <pc:sldMkLst>
          <pc:docMk/>
          <pc:sldMk cId="4227363741" sldId="260"/>
        </pc:sldMkLst>
        <pc:spChg chg="mod">
          <ac:chgData name="DOCENTE - MANUEL ALBERTO  GUEVARA  NAJARRO" userId="dc0839a7-ef25-445d-88fe-29223dfab4a5" providerId="ADAL" clId="{CAD66512-F2B5-4B48-91F3-22AD8C7B3F1A}" dt="2021-08-06T20:57:44.186" v="13" actId="20577"/>
          <ac:spMkLst>
            <pc:docMk/>
            <pc:sldMk cId="4227363741" sldId="260"/>
            <ac:spMk id="2" creationId="{51FB5928-6A9D-4A40-A59B-3E296900738E}"/>
          </ac:spMkLst>
        </pc:spChg>
      </pc:sldChg>
      <pc:sldChg chg="add del">
        <pc:chgData name="DOCENTE - MANUEL ALBERTO  GUEVARA  NAJARRO" userId="dc0839a7-ef25-445d-88fe-29223dfab4a5" providerId="ADAL" clId="{CAD66512-F2B5-4B48-91F3-22AD8C7B3F1A}" dt="2021-08-06T23:31:03.430" v="121"/>
        <pc:sldMkLst>
          <pc:docMk/>
          <pc:sldMk cId="0" sldId="282"/>
        </pc:sldMkLst>
      </pc:sldChg>
      <pc:sldChg chg="add del">
        <pc:chgData name="DOCENTE - MANUEL ALBERTO  GUEVARA  NAJARRO" userId="dc0839a7-ef25-445d-88fe-29223dfab4a5" providerId="ADAL" clId="{CAD66512-F2B5-4B48-91F3-22AD8C7B3F1A}" dt="2021-08-06T23:31:18.839" v="123" actId="47"/>
        <pc:sldMkLst>
          <pc:docMk/>
          <pc:sldMk cId="0" sldId="499"/>
        </pc:sldMkLst>
      </pc:sldChg>
      <pc:sldChg chg="modSp mod">
        <pc:chgData name="DOCENTE - MANUEL ALBERTO  GUEVARA  NAJARRO" userId="dc0839a7-ef25-445d-88fe-29223dfab4a5" providerId="ADAL" clId="{CAD66512-F2B5-4B48-91F3-22AD8C7B3F1A}" dt="2021-08-06T22:42:39.249" v="60" actId="6549"/>
        <pc:sldMkLst>
          <pc:docMk/>
          <pc:sldMk cId="1026487" sldId="564"/>
        </pc:sldMkLst>
        <pc:spChg chg="mod">
          <ac:chgData name="DOCENTE - MANUEL ALBERTO  GUEVARA  NAJARRO" userId="dc0839a7-ef25-445d-88fe-29223dfab4a5" providerId="ADAL" clId="{CAD66512-F2B5-4B48-91F3-22AD8C7B3F1A}" dt="2021-08-06T22:42:39.249" v="60" actId="6549"/>
          <ac:spMkLst>
            <pc:docMk/>
            <pc:sldMk cId="1026487" sldId="564"/>
            <ac:spMk id="5" creationId="{079F80E9-C8D2-8B42-B481-B910D99A780C}"/>
          </ac:spMkLst>
        </pc:spChg>
      </pc:sldChg>
      <pc:sldChg chg="modSp mod">
        <pc:chgData name="DOCENTE - MANUEL ALBERTO  GUEVARA  NAJARRO" userId="dc0839a7-ef25-445d-88fe-29223dfab4a5" providerId="ADAL" clId="{CAD66512-F2B5-4B48-91F3-22AD8C7B3F1A}" dt="2021-08-06T22:41:19.301" v="51" actId="242"/>
        <pc:sldMkLst>
          <pc:docMk/>
          <pc:sldMk cId="1889000168" sldId="632"/>
        </pc:sldMkLst>
        <pc:spChg chg="mod">
          <ac:chgData name="DOCENTE - MANUEL ALBERTO  GUEVARA  NAJARRO" userId="dc0839a7-ef25-445d-88fe-29223dfab4a5" providerId="ADAL" clId="{CAD66512-F2B5-4B48-91F3-22AD8C7B3F1A}" dt="2021-08-06T22:40:05.233" v="35" actId="207"/>
          <ac:spMkLst>
            <pc:docMk/>
            <pc:sldMk cId="1889000168" sldId="632"/>
            <ac:spMk id="2" creationId="{CAEAB8AD-E6F1-4D23-BAEE-D57465CFE423}"/>
          </ac:spMkLst>
        </pc:spChg>
        <pc:spChg chg="mod">
          <ac:chgData name="DOCENTE - MANUEL ALBERTO  GUEVARA  NAJARRO" userId="dc0839a7-ef25-445d-88fe-29223dfab4a5" providerId="ADAL" clId="{CAD66512-F2B5-4B48-91F3-22AD8C7B3F1A}" dt="2021-08-06T22:38:14.120" v="32" actId="20577"/>
          <ac:spMkLst>
            <pc:docMk/>
            <pc:sldMk cId="1889000168" sldId="632"/>
            <ac:spMk id="5" creationId="{5ECE236A-6C3C-46E8-A81F-7846D7B4570C}"/>
          </ac:spMkLst>
        </pc:spChg>
        <pc:spChg chg="mod">
          <ac:chgData name="DOCENTE - MANUEL ALBERTO  GUEVARA  NAJARRO" userId="dc0839a7-ef25-445d-88fe-29223dfab4a5" providerId="ADAL" clId="{CAD66512-F2B5-4B48-91F3-22AD8C7B3F1A}" dt="2021-08-06T22:41:19.301" v="51" actId="242"/>
          <ac:spMkLst>
            <pc:docMk/>
            <pc:sldMk cId="1889000168" sldId="632"/>
            <ac:spMk id="6" creationId="{62B8E1A4-E755-4E07-B436-48B0481D7B00}"/>
          </ac:spMkLst>
        </pc:spChg>
        <pc:spChg chg="mod">
          <ac:chgData name="DOCENTE - MANUEL ALBERTO  GUEVARA  NAJARRO" userId="dc0839a7-ef25-445d-88fe-29223dfab4a5" providerId="ADAL" clId="{CAD66512-F2B5-4B48-91F3-22AD8C7B3F1A}" dt="2021-08-06T22:39:41.292" v="33" actId="207"/>
          <ac:spMkLst>
            <pc:docMk/>
            <pc:sldMk cId="1889000168" sldId="632"/>
            <ac:spMk id="9" creationId="{7DF60872-10C3-4711-AE9B-22E496B33208}"/>
          </ac:spMkLst>
        </pc:spChg>
        <pc:spChg chg="mod">
          <ac:chgData name="DOCENTE - MANUEL ALBERTO  GUEVARA  NAJARRO" userId="dc0839a7-ef25-445d-88fe-29223dfab4a5" providerId="ADAL" clId="{CAD66512-F2B5-4B48-91F3-22AD8C7B3F1A}" dt="2021-08-06T22:38:10.944" v="25" actId="20577"/>
          <ac:spMkLst>
            <pc:docMk/>
            <pc:sldMk cId="1889000168" sldId="632"/>
            <ac:spMk id="10" creationId="{434E56E8-4F93-4831-B00A-D221AD197809}"/>
          </ac:spMkLst>
        </pc:spChg>
        <pc:picChg chg="mod">
          <ac:chgData name="DOCENTE - MANUEL ALBERTO  GUEVARA  NAJARRO" userId="dc0839a7-ef25-445d-88fe-29223dfab4a5" providerId="ADAL" clId="{CAD66512-F2B5-4B48-91F3-22AD8C7B3F1A}" dt="2021-08-06T22:38:04.279" v="16" actId="14826"/>
          <ac:picMkLst>
            <pc:docMk/>
            <pc:sldMk cId="1889000168" sldId="632"/>
            <ac:picMk id="4" creationId="{B12BDDEC-0F55-438F-99F7-DBA917A0AF75}"/>
          </ac:picMkLst>
        </pc:picChg>
      </pc:sldChg>
      <pc:sldChg chg="modSp mod">
        <pc:chgData name="DOCENTE - MANUEL ALBERTO  GUEVARA  NAJARRO" userId="dc0839a7-ef25-445d-88fe-29223dfab4a5" providerId="ADAL" clId="{CAD66512-F2B5-4B48-91F3-22AD8C7B3F1A}" dt="2021-08-07T01:06:16.978" v="1245" actId="20577"/>
        <pc:sldMkLst>
          <pc:docMk/>
          <pc:sldMk cId="1885386360" sldId="649"/>
        </pc:sldMkLst>
        <pc:spChg chg="mod">
          <ac:chgData name="DOCENTE - MANUEL ALBERTO  GUEVARA  NAJARRO" userId="dc0839a7-ef25-445d-88fe-29223dfab4a5" providerId="ADAL" clId="{CAD66512-F2B5-4B48-91F3-22AD8C7B3F1A}" dt="2021-08-07T01:06:16.978" v="1245" actId="20577"/>
          <ac:spMkLst>
            <pc:docMk/>
            <pc:sldMk cId="1885386360" sldId="649"/>
            <ac:spMk id="7" creationId="{1324D68F-ACA4-42AD-B878-BD975A546207}"/>
          </ac:spMkLst>
        </pc:spChg>
      </pc:sldChg>
      <pc:sldChg chg="addSp modSp mod">
        <pc:chgData name="DOCENTE - MANUEL ALBERTO  GUEVARA  NAJARRO" userId="dc0839a7-ef25-445d-88fe-29223dfab4a5" providerId="ADAL" clId="{CAD66512-F2B5-4B48-91F3-22AD8C7B3F1A}" dt="2021-08-06T23:27:06.471" v="116" actId="404"/>
        <pc:sldMkLst>
          <pc:docMk/>
          <pc:sldMk cId="2831836023" sldId="650"/>
        </pc:sldMkLst>
        <pc:spChg chg="mod">
          <ac:chgData name="DOCENTE - MANUEL ALBERTO  GUEVARA  NAJARRO" userId="dc0839a7-ef25-445d-88fe-29223dfab4a5" providerId="ADAL" clId="{CAD66512-F2B5-4B48-91F3-22AD8C7B3F1A}" dt="2021-08-06T22:42:59.451" v="95" actId="20577"/>
          <ac:spMkLst>
            <pc:docMk/>
            <pc:sldMk cId="2831836023" sldId="650"/>
            <ac:spMk id="2" creationId="{A513C804-6001-4C7A-A4F6-858606C13E1B}"/>
          </ac:spMkLst>
        </pc:spChg>
        <pc:spChg chg="mod">
          <ac:chgData name="DOCENTE - MANUEL ALBERTO  GUEVARA  NAJARRO" userId="dc0839a7-ef25-445d-88fe-29223dfab4a5" providerId="ADAL" clId="{CAD66512-F2B5-4B48-91F3-22AD8C7B3F1A}" dt="2021-08-06T23:27:06.471" v="116" actId="404"/>
          <ac:spMkLst>
            <pc:docMk/>
            <pc:sldMk cId="2831836023" sldId="650"/>
            <ac:spMk id="3" creationId="{2E135C1E-EAD9-428A-8A2E-033A4004E55A}"/>
          </ac:spMkLst>
        </pc:spChg>
        <pc:spChg chg="add mod">
          <ac:chgData name="DOCENTE - MANUEL ALBERTO  GUEVARA  NAJARRO" userId="dc0839a7-ef25-445d-88fe-29223dfab4a5" providerId="ADAL" clId="{CAD66512-F2B5-4B48-91F3-22AD8C7B3F1A}" dt="2021-08-06T23:27:00.297" v="110" actId="14100"/>
          <ac:spMkLst>
            <pc:docMk/>
            <pc:sldMk cId="2831836023" sldId="650"/>
            <ac:spMk id="7" creationId="{E8C839EF-CD80-4A5E-8B35-DF0D7B41E5A5}"/>
          </ac:spMkLst>
        </pc:spChg>
        <pc:picChg chg="mod">
          <ac:chgData name="DOCENTE - MANUEL ALBERTO  GUEVARA  NAJARRO" userId="dc0839a7-ef25-445d-88fe-29223dfab4a5" providerId="ADAL" clId="{CAD66512-F2B5-4B48-91F3-22AD8C7B3F1A}" dt="2021-08-06T22:59:54.161" v="100" actId="1076"/>
          <ac:picMkLst>
            <pc:docMk/>
            <pc:sldMk cId="2831836023" sldId="650"/>
            <ac:picMk id="1026" creationId="{CCB0D59E-ED8F-46D5-A6CA-E314B28F3123}"/>
          </ac:picMkLst>
        </pc:picChg>
      </pc:sldChg>
      <pc:sldChg chg="addSp delSp modSp new del mod modAnim">
        <pc:chgData name="DOCENTE - MANUEL ALBERTO  GUEVARA  NAJARRO" userId="dc0839a7-ef25-445d-88fe-29223dfab4a5" providerId="ADAL" clId="{CAD66512-F2B5-4B48-91F3-22AD8C7B3F1A}" dt="2021-08-07T00:15:27.733" v="326" actId="47"/>
        <pc:sldMkLst>
          <pc:docMk/>
          <pc:sldMk cId="3570006000" sldId="651"/>
        </pc:sldMkLst>
        <pc:spChg chg="add del mod">
          <ac:chgData name="DOCENTE - MANUEL ALBERTO  GUEVARA  NAJARRO" userId="dc0839a7-ef25-445d-88fe-29223dfab4a5" providerId="ADAL" clId="{CAD66512-F2B5-4B48-91F3-22AD8C7B3F1A}" dt="2021-08-06T23:38:41.749" v="169" actId="27636"/>
          <ac:spMkLst>
            <pc:docMk/>
            <pc:sldMk cId="3570006000" sldId="651"/>
            <ac:spMk id="2" creationId="{6F7429D5-D858-4865-971F-0AA4914AB33F}"/>
          </ac:spMkLst>
        </pc:spChg>
        <pc:spChg chg="del">
          <ac:chgData name="DOCENTE - MANUEL ALBERTO  GUEVARA  NAJARRO" userId="dc0839a7-ef25-445d-88fe-29223dfab4a5" providerId="ADAL" clId="{CAD66512-F2B5-4B48-91F3-22AD8C7B3F1A}" dt="2021-08-06T23:31:24.813" v="124" actId="478"/>
          <ac:spMkLst>
            <pc:docMk/>
            <pc:sldMk cId="3570006000" sldId="651"/>
            <ac:spMk id="3" creationId="{CE9372C8-94D1-43BB-929B-4C2FF66906A6}"/>
          </ac:spMkLst>
        </pc:spChg>
        <pc:spChg chg="del">
          <ac:chgData name="DOCENTE - MANUEL ALBERTO  GUEVARA  NAJARRO" userId="dc0839a7-ef25-445d-88fe-29223dfab4a5" providerId="ADAL" clId="{CAD66512-F2B5-4B48-91F3-22AD8C7B3F1A}" dt="2021-08-06T23:31:24.813" v="124" actId="478"/>
          <ac:spMkLst>
            <pc:docMk/>
            <pc:sldMk cId="3570006000" sldId="651"/>
            <ac:spMk id="4" creationId="{B883ED30-32F0-435E-B41A-2BD5C707A6E3}"/>
          </ac:spMkLst>
        </pc:spChg>
        <pc:spChg chg="add mod">
          <ac:chgData name="DOCENTE - MANUEL ALBERTO  GUEVARA  NAJARRO" userId="dc0839a7-ef25-445d-88fe-29223dfab4a5" providerId="ADAL" clId="{CAD66512-F2B5-4B48-91F3-22AD8C7B3F1A}" dt="2021-08-06T23:31:34.987" v="125"/>
          <ac:spMkLst>
            <pc:docMk/>
            <pc:sldMk cId="3570006000" sldId="651"/>
            <ac:spMk id="7" creationId="{74332EEC-2D9B-4341-9C1D-ACD2C7109B0E}"/>
          </ac:spMkLst>
        </pc:spChg>
        <pc:spChg chg="add mod">
          <ac:chgData name="DOCENTE - MANUEL ALBERTO  GUEVARA  NAJARRO" userId="dc0839a7-ef25-445d-88fe-29223dfab4a5" providerId="ADAL" clId="{CAD66512-F2B5-4B48-91F3-22AD8C7B3F1A}" dt="2021-08-06T23:31:34.987" v="125"/>
          <ac:spMkLst>
            <pc:docMk/>
            <pc:sldMk cId="3570006000" sldId="651"/>
            <ac:spMk id="9" creationId="{EFA823C3-4469-4282-BE1F-EB5AF2E76A03}"/>
          </ac:spMkLst>
        </pc:spChg>
        <pc:spChg chg="add mod">
          <ac:chgData name="DOCENTE - MANUEL ALBERTO  GUEVARA  NAJARRO" userId="dc0839a7-ef25-445d-88fe-29223dfab4a5" providerId="ADAL" clId="{CAD66512-F2B5-4B48-91F3-22AD8C7B3F1A}" dt="2021-08-06T23:31:34.987" v="125"/>
          <ac:spMkLst>
            <pc:docMk/>
            <pc:sldMk cId="3570006000" sldId="651"/>
            <ac:spMk id="11" creationId="{0177A185-FD44-48D9-8B6D-7ADD12BCA862}"/>
          </ac:spMkLst>
        </pc:spChg>
        <pc:spChg chg="add mod">
          <ac:chgData name="DOCENTE - MANUEL ALBERTO  GUEVARA  NAJARRO" userId="dc0839a7-ef25-445d-88fe-29223dfab4a5" providerId="ADAL" clId="{CAD66512-F2B5-4B48-91F3-22AD8C7B3F1A}" dt="2021-08-06T23:31:34.987" v="125"/>
          <ac:spMkLst>
            <pc:docMk/>
            <pc:sldMk cId="3570006000" sldId="651"/>
            <ac:spMk id="13" creationId="{8D5720B5-F97F-4DCB-BFCF-099C193B572A}"/>
          </ac:spMkLst>
        </pc:spChg>
        <pc:spChg chg="add mod">
          <ac:chgData name="DOCENTE - MANUEL ALBERTO  GUEVARA  NAJARRO" userId="dc0839a7-ef25-445d-88fe-29223dfab4a5" providerId="ADAL" clId="{CAD66512-F2B5-4B48-91F3-22AD8C7B3F1A}" dt="2021-08-06T23:31:34.987" v="125"/>
          <ac:spMkLst>
            <pc:docMk/>
            <pc:sldMk cId="3570006000" sldId="651"/>
            <ac:spMk id="15" creationId="{F2F0576E-304B-45EE-ADFD-973E9AD3C953}"/>
          </ac:spMkLst>
        </pc:spChg>
        <pc:spChg chg="add mod">
          <ac:chgData name="DOCENTE - MANUEL ALBERTO  GUEVARA  NAJARRO" userId="dc0839a7-ef25-445d-88fe-29223dfab4a5" providerId="ADAL" clId="{CAD66512-F2B5-4B48-91F3-22AD8C7B3F1A}" dt="2021-08-06T23:31:34.987" v="125"/>
          <ac:spMkLst>
            <pc:docMk/>
            <pc:sldMk cId="3570006000" sldId="651"/>
            <ac:spMk id="17" creationId="{AB9BF378-76BB-4DD6-9271-C9825F823CD8}"/>
          </ac:spMkLst>
        </pc:spChg>
        <pc:spChg chg="add mod">
          <ac:chgData name="DOCENTE - MANUEL ALBERTO  GUEVARA  NAJARRO" userId="dc0839a7-ef25-445d-88fe-29223dfab4a5" providerId="ADAL" clId="{CAD66512-F2B5-4B48-91F3-22AD8C7B3F1A}" dt="2021-08-06T23:31:34.987" v="125"/>
          <ac:spMkLst>
            <pc:docMk/>
            <pc:sldMk cId="3570006000" sldId="651"/>
            <ac:spMk id="18" creationId="{4D195DA4-5E24-4BE2-B31F-F60EF93F3A7F}"/>
          </ac:spMkLst>
        </pc:spChg>
        <pc:spChg chg="add mod">
          <ac:chgData name="DOCENTE - MANUEL ALBERTO  GUEVARA  NAJARRO" userId="dc0839a7-ef25-445d-88fe-29223dfab4a5" providerId="ADAL" clId="{CAD66512-F2B5-4B48-91F3-22AD8C7B3F1A}" dt="2021-08-06T23:31:34.987" v="125"/>
          <ac:spMkLst>
            <pc:docMk/>
            <pc:sldMk cId="3570006000" sldId="651"/>
            <ac:spMk id="19" creationId="{33CA1EB1-2F1B-4C17-BA25-48B267AD5F84}"/>
          </ac:spMkLst>
        </pc:spChg>
        <pc:spChg chg="add mod">
          <ac:chgData name="DOCENTE - MANUEL ALBERTO  GUEVARA  NAJARRO" userId="dc0839a7-ef25-445d-88fe-29223dfab4a5" providerId="ADAL" clId="{CAD66512-F2B5-4B48-91F3-22AD8C7B3F1A}" dt="2021-08-06T23:31:34.987" v="125"/>
          <ac:spMkLst>
            <pc:docMk/>
            <pc:sldMk cId="3570006000" sldId="651"/>
            <ac:spMk id="20" creationId="{C5383CD2-5A06-4D52-BB6B-6213D76E3809}"/>
          </ac:spMkLst>
        </pc:spChg>
        <pc:spChg chg="add mod">
          <ac:chgData name="DOCENTE - MANUEL ALBERTO  GUEVARA  NAJARRO" userId="dc0839a7-ef25-445d-88fe-29223dfab4a5" providerId="ADAL" clId="{CAD66512-F2B5-4B48-91F3-22AD8C7B3F1A}" dt="2021-08-06T23:31:34.987" v="125"/>
          <ac:spMkLst>
            <pc:docMk/>
            <pc:sldMk cId="3570006000" sldId="651"/>
            <ac:spMk id="21" creationId="{85C8B09A-8A8E-44CE-9228-079831D552D3}"/>
          </ac:spMkLst>
        </pc:spChg>
        <pc:spChg chg="add mod">
          <ac:chgData name="DOCENTE - MANUEL ALBERTO  GUEVARA  NAJARRO" userId="dc0839a7-ef25-445d-88fe-29223dfab4a5" providerId="ADAL" clId="{CAD66512-F2B5-4B48-91F3-22AD8C7B3F1A}" dt="2021-08-06T23:31:34.987" v="125"/>
          <ac:spMkLst>
            <pc:docMk/>
            <pc:sldMk cId="3570006000" sldId="651"/>
            <ac:spMk id="22" creationId="{2B932141-F955-41DC-990F-6E2B739A8708}"/>
          </ac:spMkLst>
        </pc:spChg>
        <pc:spChg chg="add mod">
          <ac:chgData name="DOCENTE - MANUEL ALBERTO  GUEVARA  NAJARRO" userId="dc0839a7-ef25-445d-88fe-29223dfab4a5" providerId="ADAL" clId="{CAD66512-F2B5-4B48-91F3-22AD8C7B3F1A}" dt="2021-08-06T23:31:34.987" v="125"/>
          <ac:spMkLst>
            <pc:docMk/>
            <pc:sldMk cId="3570006000" sldId="651"/>
            <ac:spMk id="23" creationId="{8B64B1A0-7489-44FA-8481-3E98DA09F548}"/>
          </ac:spMkLst>
        </pc:spChg>
        <pc:spChg chg="add mod">
          <ac:chgData name="DOCENTE - MANUEL ALBERTO  GUEVARA  NAJARRO" userId="dc0839a7-ef25-445d-88fe-29223dfab4a5" providerId="ADAL" clId="{CAD66512-F2B5-4B48-91F3-22AD8C7B3F1A}" dt="2021-08-06T23:31:34.987" v="125"/>
          <ac:spMkLst>
            <pc:docMk/>
            <pc:sldMk cId="3570006000" sldId="651"/>
            <ac:spMk id="24" creationId="{4C29A0C0-7183-4E94-86EC-7A1F2F43FA21}"/>
          </ac:spMkLst>
        </pc:spChg>
        <pc:spChg chg="add mod">
          <ac:chgData name="DOCENTE - MANUEL ALBERTO  GUEVARA  NAJARRO" userId="dc0839a7-ef25-445d-88fe-29223dfab4a5" providerId="ADAL" clId="{CAD66512-F2B5-4B48-91F3-22AD8C7B3F1A}" dt="2021-08-06T23:31:34.987" v="125"/>
          <ac:spMkLst>
            <pc:docMk/>
            <pc:sldMk cId="3570006000" sldId="651"/>
            <ac:spMk id="25" creationId="{13856B5D-6E1C-47C7-8B3C-F8BF0E4E4AEE}"/>
          </ac:spMkLst>
        </pc:spChg>
        <pc:spChg chg="add mod">
          <ac:chgData name="DOCENTE - MANUEL ALBERTO  GUEVARA  NAJARRO" userId="dc0839a7-ef25-445d-88fe-29223dfab4a5" providerId="ADAL" clId="{CAD66512-F2B5-4B48-91F3-22AD8C7B3F1A}" dt="2021-08-06T23:31:34.987" v="125"/>
          <ac:spMkLst>
            <pc:docMk/>
            <pc:sldMk cId="3570006000" sldId="651"/>
            <ac:spMk id="26" creationId="{515AA579-D0DD-4919-90D3-C2095BE857EA}"/>
          </ac:spMkLst>
        </pc:spChg>
        <pc:spChg chg="add mod">
          <ac:chgData name="DOCENTE - MANUEL ALBERTO  GUEVARA  NAJARRO" userId="dc0839a7-ef25-445d-88fe-29223dfab4a5" providerId="ADAL" clId="{CAD66512-F2B5-4B48-91F3-22AD8C7B3F1A}" dt="2021-08-06T23:31:34.987" v="125"/>
          <ac:spMkLst>
            <pc:docMk/>
            <pc:sldMk cId="3570006000" sldId="651"/>
            <ac:spMk id="27" creationId="{F8FAD83A-36DE-4CC1-8E0C-D9C1E6AAAC1B}"/>
          </ac:spMkLst>
        </pc:spChg>
        <pc:spChg chg="add mod">
          <ac:chgData name="DOCENTE - MANUEL ALBERTO  GUEVARA  NAJARRO" userId="dc0839a7-ef25-445d-88fe-29223dfab4a5" providerId="ADAL" clId="{CAD66512-F2B5-4B48-91F3-22AD8C7B3F1A}" dt="2021-08-06T23:31:34.987" v="125"/>
          <ac:spMkLst>
            <pc:docMk/>
            <pc:sldMk cId="3570006000" sldId="651"/>
            <ac:spMk id="28" creationId="{31CA3B8A-C959-45DB-8C21-A4F29B97878E}"/>
          </ac:spMkLst>
        </pc:spChg>
        <pc:spChg chg="add mod">
          <ac:chgData name="DOCENTE - MANUEL ALBERTO  GUEVARA  NAJARRO" userId="dc0839a7-ef25-445d-88fe-29223dfab4a5" providerId="ADAL" clId="{CAD66512-F2B5-4B48-91F3-22AD8C7B3F1A}" dt="2021-08-06T23:31:34.987" v="125"/>
          <ac:spMkLst>
            <pc:docMk/>
            <pc:sldMk cId="3570006000" sldId="651"/>
            <ac:spMk id="29" creationId="{2D55A6F4-2ACA-4ED1-9CB1-5C0A76305FEA}"/>
          </ac:spMkLst>
        </pc:spChg>
        <pc:spChg chg="add mod">
          <ac:chgData name="DOCENTE - MANUEL ALBERTO  GUEVARA  NAJARRO" userId="dc0839a7-ef25-445d-88fe-29223dfab4a5" providerId="ADAL" clId="{CAD66512-F2B5-4B48-91F3-22AD8C7B3F1A}" dt="2021-08-06T23:31:34.987" v="125"/>
          <ac:spMkLst>
            <pc:docMk/>
            <pc:sldMk cId="3570006000" sldId="651"/>
            <ac:spMk id="30" creationId="{E2326209-2DFD-4930-97BD-FEC54190E21D}"/>
          </ac:spMkLst>
        </pc:spChg>
        <pc:spChg chg="add mod">
          <ac:chgData name="DOCENTE - MANUEL ALBERTO  GUEVARA  NAJARRO" userId="dc0839a7-ef25-445d-88fe-29223dfab4a5" providerId="ADAL" clId="{CAD66512-F2B5-4B48-91F3-22AD8C7B3F1A}" dt="2021-08-06T23:31:34.987" v="125"/>
          <ac:spMkLst>
            <pc:docMk/>
            <pc:sldMk cId="3570006000" sldId="651"/>
            <ac:spMk id="31" creationId="{AB7541F5-D77E-4AE3-9CCD-4FF2A13EDF89}"/>
          </ac:spMkLst>
        </pc:spChg>
        <pc:spChg chg="add mod">
          <ac:chgData name="DOCENTE - MANUEL ALBERTO  GUEVARA  NAJARRO" userId="dc0839a7-ef25-445d-88fe-29223dfab4a5" providerId="ADAL" clId="{CAD66512-F2B5-4B48-91F3-22AD8C7B3F1A}" dt="2021-08-06T23:31:34.987" v="125"/>
          <ac:spMkLst>
            <pc:docMk/>
            <pc:sldMk cId="3570006000" sldId="651"/>
            <ac:spMk id="32" creationId="{87D22C66-1EFC-4944-BE57-CD7756079516}"/>
          </ac:spMkLst>
        </pc:spChg>
        <pc:spChg chg="add mod">
          <ac:chgData name="DOCENTE - MANUEL ALBERTO  GUEVARA  NAJARRO" userId="dc0839a7-ef25-445d-88fe-29223dfab4a5" providerId="ADAL" clId="{CAD66512-F2B5-4B48-91F3-22AD8C7B3F1A}" dt="2021-08-06T23:31:34.987" v="125"/>
          <ac:spMkLst>
            <pc:docMk/>
            <pc:sldMk cId="3570006000" sldId="651"/>
            <ac:spMk id="33" creationId="{8BA90ABC-7D45-4D04-82CC-C1EB42CB261C}"/>
          </ac:spMkLst>
        </pc:spChg>
        <pc:spChg chg="add mod">
          <ac:chgData name="DOCENTE - MANUEL ALBERTO  GUEVARA  NAJARRO" userId="dc0839a7-ef25-445d-88fe-29223dfab4a5" providerId="ADAL" clId="{CAD66512-F2B5-4B48-91F3-22AD8C7B3F1A}" dt="2021-08-06T23:31:34.987" v="125"/>
          <ac:spMkLst>
            <pc:docMk/>
            <pc:sldMk cId="3570006000" sldId="651"/>
            <ac:spMk id="34" creationId="{FCF2E6FC-7041-4151-BC8C-3D775F3E4131}"/>
          </ac:spMkLst>
        </pc:spChg>
        <pc:spChg chg="add mod">
          <ac:chgData name="DOCENTE - MANUEL ALBERTO  GUEVARA  NAJARRO" userId="dc0839a7-ef25-445d-88fe-29223dfab4a5" providerId="ADAL" clId="{CAD66512-F2B5-4B48-91F3-22AD8C7B3F1A}" dt="2021-08-06T23:31:34.987" v="125"/>
          <ac:spMkLst>
            <pc:docMk/>
            <pc:sldMk cId="3570006000" sldId="651"/>
            <ac:spMk id="35" creationId="{8B848FD4-8096-47FB-8F21-41B1B8F55533}"/>
          </ac:spMkLst>
        </pc:spChg>
        <pc:spChg chg="add mod">
          <ac:chgData name="DOCENTE - MANUEL ALBERTO  GUEVARA  NAJARRO" userId="dc0839a7-ef25-445d-88fe-29223dfab4a5" providerId="ADAL" clId="{CAD66512-F2B5-4B48-91F3-22AD8C7B3F1A}" dt="2021-08-06T23:31:34.987" v="125"/>
          <ac:spMkLst>
            <pc:docMk/>
            <pc:sldMk cId="3570006000" sldId="651"/>
            <ac:spMk id="36" creationId="{F979A421-43DC-48BE-A528-5750006F46DF}"/>
          </ac:spMkLst>
        </pc:spChg>
        <pc:cxnChg chg="add mod">
          <ac:chgData name="DOCENTE - MANUEL ALBERTO  GUEVARA  NAJARRO" userId="dc0839a7-ef25-445d-88fe-29223dfab4a5" providerId="ADAL" clId="{CAD66512-F2B5-4B48-91F3-22AD8C7B3F1A}" dt="2021-08-06T23:31:34.987" v="125"/>
          <ac:cxnSpMkLst>
            <pc:docMk/>
            <pc:sldMk cId="3570006000" sldId="651"/>
            <ac:cxnSpMk id="6" creationId="{DBA156C8-4E47-4D15-884A-6E8C4A966103}"/>
          </ac:cxnSpMkLst>
        </pc:cxnChg>
        <pc:cxnChg chg="add mod">
          <ac:chgData name="DOCENTE - MANUEL ALBERTO  GUEVARA  NAJARRO" userId="dc0839a7-ef25-445d-88fe-29223dfab4a5" providerId="ADAL" clId="{CAD66512-F2B5-4B48-91F3-22AD8C7B3F1A}" dt="2021-08-06T23:31:34.987" v="125"/>
          <ac:cxnSpMkLst>
            <pc:docMk/>
            <pc:sldMk cId="3570006000" sldId="651"/>
            <ac:cxnSpMk id="8" creationId="{CE9326D1-FD0C-4614-8D54-DF6CE90F04C4}"/>
          </ac:cxnSpMkLst>
        </pc:cxnChg>
        <pc:cxnChg chg="add mod">
          <ac:chgData name="DOCENTE - MANUEL ALBERTO  GUEVARA  NAJARRO" userId="dc0839a7-ef25-445d-88fe-29223dfab4a5" providerId="ADAL" clId="{CAD66512-F2B5-4B48-91F3-22AD8C7B3F1A}" dt="2021-08-06T23:31:34.987" v="125"/>
          <ac:cxnSpMkLst>
            <pc:docMk/>
            <pc:sldMk cId="3570006000" sldId="651"/>
            <ac:cxnSpMk id="10" creationId="{F6EBEE16-E528-473E-95B1-8B023432A956}"/>
          </ac:cxnSpMkLst>
        </pc:cxnChg>
        <pc:cxnChg chg="add mod">
          <ac:chgData name="DOCENTE - MANUEL ALBERTO  GUEVARA  NAJARRO" userId="dc0839a7-ef25-445d-88fe-29223dfab4a5" providerId="ADAL" clId="{CAD66512-F2B5-4B48-91F3-22AD8C7B3F1A}" dt="2021-08-06T23:31:34.987" v="125"/>
          <ac:cxnSpMkLst>
            <pc:docMk/>
            <pc:sldMk cId="3570006000" sldId="651"/>
            <ac:cxnSpMk id="12" creationId="{65A41CB0-0485-434A-B588-E692A37C6140}"/>
          </ac:cxnSpMkLst>
        </pc:cxnChg>
        <pc:cxnChg chg="add mod">
          <ac:chgData name="DOCENTE - MANUEL ALBERTO  GUEVARA  NAJARRO" userId="dc0839a7-ef25-445d-88fe-29223dfab4a5" providerId="ADAL" clId="{CAD66512-F2B5-4B48-91F3-22AD8C7B3F1A}" dt="2021-08-06T23:31:34.987" v="125"/>
          <ac:cxnSpMkLst>
            <pc:docMk/>
            <pc:sldMk cId="3570006000" sldId="651"/>
            <ac:cxnSpMk id="14" creationId="{B819957B-D36C-4EC3-9C88-6062DBF3EF35}"/>
          </ac:cxnSpMkLst>
        </pc:cxnChg>
        <pc:cxnChg chg="add mod">
          <ac:chgData name="DOCENTE - MANUEL ALBERTO  GUEVARA  NAJARRO" userId="dc0839a7-ef25-445d-88fe-29223dfab4a5" providerId="ADAL" clId="{CAD66512-F2B5-4B48-91F3-22AD8C7B3F1A}" dt="2021-08-06T23:31:34.987" v="125"/>
          <ac:cxnSpMkLst>
            <pc:docMk/>
            <pc:sldMk cId="3570006000" sldId="651"/>
            <ac:cxnSpMk id="16" creationId="{AA02479B-DB7F-4B84-8AAC-3B507576F0ED}"/>
          </ac:cxnSpMkLst>
        </pc:cxnChg>
      </pc:sldChg>
      <pc:sldChg chg="del">
        <pc:chgData name="DOCENTE - MANUEL ALBERTO  GUEVARA  NAJARRO" userId="dc0839a7-ef25-445d-88fe-29223dfab4a5" providerId="ADAL" clId="{CAD66512-F2B5-4B48-91F3-22AD8C7B3F1A}" dt="2021-08-06T23:30:48.660" v="117" actId="47"/>
        <pc:sldMkLst>
          <pc:docMk/>
          <pc:sldMk cId="2092610989" sldId="652"/>
        </pc:sldMkLst>
      </pc:sldChg>
      <pc:sldChg chg="addSp delSp modSp add mod modAnim">
        <pc:chgData name="DOCENTE - MANUEL ALBERTO  GUEVARA  NAJARRO" userId="dc0839a7-ef25-445d-88fe-29223dfab4a5" providerId="ADAL" clId="{CAD66512-F2B5-4B48-91F3-22AD8C7B3F1A}" dt="2021-08-07T00:15:36.562" v="327"/>
        <pc:sldMkLst>
          <pc:docMk/>
          <pc:sldMk cId="3058432010" sldId="652"/>
        </pc:sldMkLst>
        <pc:spChg chg="mod">
          <ac:chgData name="DOCENTE - MANUEL ALBERTO  GUEVARA  NAJARRO" userId="dc0839a7-ef25-445d-88fe-29223dfab4a5" providerId="ADAL" clId="{CAD66512-F2B5-4B48-91F3-22AD8C7B3F1A}" dt="2021-08-07T00:15:36.562" v="327"/>
          <ac:spMkLst>
            <pc:docMk/>
            <pc:sldMk cId="3058432010" sldId="652"/>
            <ac:spMk id="5" creationId="{C27161C1-5C43-400A-BF3B-69D472149FFF}"/>
          </ac:spMkLst>
        </pc:spChg>
        <pc:spChg chg="mod">
          <ac:chgData name="DOCENTE - MANUEL ALBERTO  GUEVARA  NAJARRO" userId="dc0839a7-ef25-445d-88fe-29223dfab4a5" providerId="ADAL" clId="{CAD66512-F2B5-4B48-91F3-22AD8C7B3F1A}" dt="2021-08-06T23:49:29.180" v="224" actId="164"/>
          <ac:spMkLst>
            <pc:docMk/>
            <pc:sldMk cId="3058432010" sldId="652"/>
            <ac:spMk id="7" creationId="{74332EEC-2D9B-4341-9C1D-ACD2C7109B0E}"/>
          </ac:spMkLst>
        </pc:spChg>
        <pc:spChg chg="mod">
          <ac:chgData name="DOCENTE - MANUEL ALBERTO  GUEVARA  NAJARRO" userId="dc0839a7-ef25-445d-88fe-29223dfab4a5" providerId="ADAL" clId="{CAD66512-F2B5-4B48-91F3-22AD8C7B3F1A}" dt="2021-08-06T23:49:24.818" v="223" actId="164"/>
          <ac:spMkLst>
            <pc:docMk/>
            <pc:sldMk cId="3058432010" sldId="652"/>
            <ac:spMk id="9" creationId="{EFA823C3-4469-4282-BE1F-EB5AF2E76A03}"/>
          </ac:spMkLst>
        </pc:spChg>
        <pc:spChg chg="mod">
          <ac:chgData name="DOCENTE - MANUEL ALBERTO  GUEVARA  NAJARRO" userId="dc0839a7-ef25-445d-88fe-29223dfab4a5" providerId="ADAL" clId="{CAD66512-F2B5-4B48-91F3-22AD8C7B3F1A}" dt="2021-08-06T23:49:36.864" v="227" actId="164"/>
          <ac:spMkLst>
            <pc:docMk/>
            <pc:sldMk cId="3058432010" sldId="652"/>
            <ac:spMk id="11" creationId="{0177A185-FD44-48D9-8B6D-7ADD12BCA862}"/>
          </ac:spMkLst>
        </pc:spChg>
        <pc:spChg chg="del">
          <ac:chgData name="DOCENTE - MANUEL ALBERTO  GUEVARA  NAJARRO" userId="dc0839a7-ef25-445d-88fe-29223dfab4a5" providerId="ADAL" clId="{CAD66512-F2B5-4B48-91F3-22AD8C7B3F1A}" dt="2021-08-06T23:45:21.332" v="171" actId="478"/>
          <ac:spMkLst>
            <pc:docMk/>
            <pc:sldMk cId="3058432010" sldId="652"/>
            <ac:spMk id="13" creationId="{8D5720B5-F97F-4DCB-BFCF-099C193B572A}"/>
          </ac:spMkLst>
        </pc:spChg>
        <pc:spChg chg="del">
          <ac:chgData name="DOCENTE - MANUEL ALBERTO  GUEVARA  NAJARRO" userId="dc0839a7-ef25-445d-88fe-29223dfab4a5" providerId="ADAL" clId="{CAD66512-F2B5-4B48-91F3-22AD8C7B3F1A}" dt="2021-08-06T23:45:21.332" v="171" actId="478"/>
          <ac:spMkLst>
            <pc:docMk/>
            <pc:sldMk cId="3058432010" sldId="652"/>
            <ac:spMk id="15" creationId="{F2F0576E-304B-45EE-ADFD-973E9AD3C953}"/>
          </ac:spMkLst>
        </pc:spChg>
        <pc:spChg chg="del">
          <ac:chgData name="DOCENTE - MANUEL ALBERTO  GUEVARA  NAJARRO" userId="dc0839a7-ef25-445d-88fe-29223dfab4a5" providerId="ADAL" clId="{CAD66512-F2B5-4B48-91F3-22AD8C7B3F1A}" dt="2021-08-06T23:45:21.332" v="171" actId="478"/>
          <ac:spMkLst>
            <pc:docMk/>
            <pc:sldMk cId="3058432010" sldId="652"/>
            <ac:spMk id="17" creationId="{AB9BF378-76BB-4DD6-9271-C9825F823CD8}"/>
          </ac:spMkLst>
        </pc:spChg>
        <pc:spChg chg="del">
          <ac:chgData name="DOCENTE - MANUEL ALBERTO  GUEVARA  NAJARRO" userId="dc0839a7-ef25-445d-88fe-29223dfab4a5" providerId="ADAL" clId="{CAD66512-F2B5-4B48-91F3-22AD8C7B3F1A}" dt="2021-08-06T23:45:40.923" v="174" actId="478"/>
          <ac:spMkLst>
            <pc:docMk/>
            <pc:sldMk cId="3058432010" sldId="652"/>
            <ac:spMk id="18" creationId="{4D195DA4-5E24-4BE2-B31F-F60EF93F3A7F}"/>
          </ac:spMkLst>
        </pc:spChg>
        <pc:spChg chg="del">
          <ac:chgData name="DOCENTE - MANUEL ALBERTO  GUEVARA  NAJARRO" userId="dc0839a7-ef25-445d-88fe-29223dfab4a5" providerId="ADAL" clId="{CAD66512-F2B5-4B48-91F3-22AD8C7B3F1A}" dt="2021-08-06T23:45:40.923" v="174" actId="478"/>
          <ac:spMkLst>
            <pc:docMk/>
            <pc:sldMk cId="3058432010" sldId="652"/>
            <ac:spMk id="19" creationId="{33CA1EB1-2F1B-4C17-BA25-48B267AD5F84}"/>
          </ac:spMkLst>
        </pc:spChg>
        <pc:spChg chg="del">
          <ac:chgData name="DOCENTE - MANUEL ALBERTO  GUEVARA  NAJARRO" userId="dc0839a7-ef25-445d-88fe-29223dfab4a5" providerId="ADAL" clId="{CAD66512-F2B5-4B48-91F3-22AD8C7B3F1A}" dt="2021-08-06T23:45:40.923" v="174" actId="478"/>
          <ac:spMkLst>
            <pc:docMk/>
            <pc:sldMk cId="3058432010" sldId="652"/>
            <ac:spMk id="20" creationId="{C5383CD2-5A06-4D52-BB6B-6213D76E3809}"/>
          </ac:spMkLst>
        </pc:spChg>
        <pc:spChg chg="del">
          <ac:chgData name="DOCENTE - MANUEL ALBERTO  GUEVARA  NAJARRO" userId="dc0839a7-ef25-445d-88fe-29223dfab4a5" providerId="ADAL" clId="{CAD66512-F2B5-4B48-91F3-22AD8C7B3F1A}" dt="2021-08-06T23:45:21.332" v="171" actId="478"/>
          <ac:spMkLst>
            <pc:docMk/>
            <pc:sldMk cId="3058432010" sldId="652"/>
            <ac:spMk id="21" creationId="{85C8B09A-8A8E-44CE-9228-079831D552D3}"/>
          </ac:spMkLst>
        </pc:spChg>
        <pc:spChg chg="del">
          <ac:chgData name="DOCENTE - MANUEL ALBERTO  GUEVARA  NAJARRO" userId="dc0839a7-ef25-445d-88fe-29223dfab4a5" providerId="ADAL" clId="{CAD66512-F2B5-4B48-91F3-22AD8C7B3F1A}" dt="2021-08-06T23:45:40.923" v="174" actId="478"/>
          <ac:spMkLst>
            <pc:docMk/>
            <pc:sldMk cId="3058432010" sldId="652"/>
            <ac:spMk id="22" creationId="{2B932141-F955-41DC-990F-6E2B739A8708}"/>
          </ac:spMkLst>
        </pc:spChg>
        <pc:spChg chg="mod">
          <ac:chgData name="DOCENTE - MANUEL ALBERTO  GUEVARA  NAJARRO" userId="dc0839a7-ef25-445d-88fe-29223dfab4a5" providerId="ADAL" clId="{CAD66512-F2B5-4B48-91F3-22AD8C7B3F1A}" dt="2021-08-07T00:14:18.952" v="299" actId="1036"/>
          <ac:spMkLst>
            <pc:docMk/>
            <pc:sldMk cId="3058432010" sldId="652"/>
            <ac:spMk id="23" creationId="{8B64B1A0-7489-44FA-8481-3E98DA09F548}"/>
          </ac:spMkLst>
        </pc:spChg>
        <pc:spChg chg="del">
          <ac:chgData name="DOCENTE - MANUEL ALBERTO  GUEVARA  NAJARRO" userId="dc0839a7-ef25-445d-88fe-29223dfab4a5" providerId="ADAL" clId="{CAD66512-F2B5-4B48-91F3-22AD8C7B3F1A}" dt="2021-08-06T23:45:40.923" v="174" actId="478"/>
          <ac:spMkLst>
            <pc:docMk/>
            <pc:sldMk cId="3058432010" sldId="652"/>
            <ac:spMk id="24" creationId="{4C29A0C0-7183-4E94-86EC-7A1F2F43FA21}"/>
          </ac:spMkLst>
        </pc:spChg>
        <pc:spChg chg="mod">
          <ac:chgData name="DOCENTE - MANUEL ALBERTO  GUEVARA  NAJARRO" userId="dc0839a7-ef25-445d-88fe-29223dfab4a5" providerId="ADAL" clId="{CAD66512-F2B5-4B48-91F3-22AD8C7B3F1A}" dt="2021-08-07T00:14:18.952" v="299" actId="1036"/>
          <ac:spMkLst>
            <pc:docMk/>
            <pc:sldMk cId="3058432010" sldId="652"/>
            <ac:spMk id="25" creationId="{13856B5D-6E1C-47C7-8B3C-F8BF0E4E4AEE}"/>
          </ac:spMkLst>
        </pc:spChg>
        <pc:spChg chg="del">
          <ac:chgData name="DOCENTE - MANUEL ALBERTO  GUEVARA  NAJARRO" userId="dc0839a7-ef25-445d-88fe-29223dfab4a5" providerId="ADAL" clId="{CAD66512-F2B5-4B48-91F3-22AD8C7B3F1A}" dt="2021-08-06T23:45:40.923" v="174" actId="478"/>
          <ac:spMkLst>
            <pc:docMk/>
            <pc:sldMk cId="3058432010" sldId="652"/>
            <ac:spMk id="26" creationId="{515AA579-D0DD-4919-90D3-C2095BE857EA}"/>
          </ac:spMkLst>
        </pc:spChg>
        <pc:spChg chg="mod">
          <ac:chgData name="DOCENTE - MANUEL ALBERTO  GUEVARA  NAJARRO" userId="dc0839a7-ef25-445d-88fe-29223dfab4a5" providerId="ADAL" clId="{CAD66512-F2B5-4B48-91F3-22AD8C7B3F1A}" dt="2021-08-07T00:14:18.952" v="299" actId="1036"/>
          <ac:spMkLst>
            <pc:docMk/>
            <pc:sldMk cId="3058432010" sldId="652"/>
            <ac:spMk id="27" creationId="{F8FAD83A-36DE-4CC1-8E0C-D9C1E6AAAC1B}"/>
          </ac:spMkLst>
        </pc:spChg>
        <pc:spChg chg="del">
          <ac:chgData name="DOCENTE - MANUEL ALBERTO  GUEVARA  NAJARRO" userId="dc0839a7-ef25-445d-88fe-29223dfab4a5" providerId="ADAL" clId="{CAD66512-F2B5-4B48-91F3-22AD8C7B3F1A}" dt="2021-08-06T23:45:21.332" v="171" actId="478"/>
          <ac:spMkLst>
            <pc:docMk/>
            <pc:sldMk cId="3058432010" sldId="652"/>
            <ac:spMk id="28" creationId="{31CA3B8A-C959-45DB-8C21-A4F29B97878E}"/>
          </ac:spMkLst>
        </pc:spChg>
        <pc:spChg chg="del">
          <ac:chgData name="DOCENTE - MANUEL ALBERTO  GUEVARA  NAJARRO" userId="dc0839a7-ef25-445d-88fe-29223dfab4a5" providerId="ADAL" clId="{CAD66512-F2B5-4B48-91F3-22AD8C7B3F1A}" dt="2021-08-06T23:45:21.332" v="171" actId="478"/>
          <ac:spMkLst>
            <pc:docMk/>
            <pc:sldMk cId="3058432010" sldId="652"/>
            <ac:spMk id="29" creationId="{2D55A6F4-2ACA-4ED1-9CB1-5C0A76305FEA}"/>
          </ac:spMkLst>
        </pc:spChg>
        <pc:spChg chg="del">
          <ac:chgData name="DOCENTE - MANUEL ALBERTO  GUEVARA  NAJARRO" userId="dc0839a7-ef25-445d-88fe-29223dfab4a5" providerId="ADAL" clId="{CAD66512-F2B5-4B48-91F3-22AD8C7B3F1A}" dt="2021-08-06T23:45:21.332" v="171" actId="478"/>
          <ac:spMkLst>
            <pc:docMk/>
            <pc:sldMk cId="3058432010" sldId="652"/>
            <ac:spMk id="30" creationId="{E2326209-2DFD-4930-97BD-FEC54190E21D}"/>
          </ac:spMkLst>
        </pc:spChg>
        <pc:spChg chg="del">
          <ac:chgData name="DOCENTE - MANUEL ALBERTO  GUEVARA  NAJARRO" userId="dc0839a7-ef25-445d-88fe-29223dfab4a5" providerId="ADAL" clId="{CAD66512-F2B5-4B48-91F3-22AD8C7B3F1A}" dt="2021-08-06T23:45:21.332" v="171" actId="478"/>
          <ac:spMkLst>
            <pc:docMk/>
            <pc:sldMk cId="3058432010" sldId="652"/>
            <ac:spMk id="31" creationId="{AB7541F5-D77E-4AE3-9CCD-4FF2A13EDF89}"/>
          </ac:spMkLst>
        </pc:spChg>
        <pc:spChg chg="mod">
          <ac:chgData name="DOCENTE - MANUEL ALBERTO  GUEVARA  NAJARRO" userId="dc0839a7-ef25-445d-88fe-29223dfab4a5" providerId="ADAL" clId="{CAD66512-F2B5-4B48-91F3-22AD8C7B3F1A}" dt="2021-08-06T23:49:29.180" v="224" actId="164"/>
          <ac:spMkLst>
            <pc:docMk/>
            <pc:sldMk cId="3058432010" sldId="652"/>
            <ac:spMk id="32" creationId="{87D22C66-1EFC-4944-BE57-CD7756079516}"/>
          </ac:spMkLst>
        </pc:spChg>
        <pc:spChg chg="mod">
          <ac:chgData name="DOCENTE - MANUEL ALBERTO  GUEVARA  NAJARRO" userId="dc0839a7-ef25-445d-88fe-29223dfab4a5" providerId="ADAL" clId="{CAD66512-F2B5-4B48-91F3-22AD8C7B3F1A}" dt="2021-08-06T23:49:24.818" v="223" actId="164"/>
          <ac:spMkLst>
            <pc:docMk/>
            <pc:sldMk cId="3058432010" sldId="652"/>
            <ac:spMk id="33" creationId="{8BA90ABC-7D45-4D04-82CC-C1EB42CB261C}"/>
          </ac:spMkLst>
        </pc:spChg>
        <pc:spChg chg="mod">
          <ac:chgData name="DOCENTE - MANUEL ALBERTO  GUEVARA  NAJARRO" userId="dc0839a7-ef25-445d-88fe-29223dfab4a5" providerId="ADAL" clId="{CAD66512-F2B5-4B48-91F3-22AD8C7B3F1A}" dt="2021-08-06T23:49:36.864" v="227" actId="164"/>
          <ac:spMkLst>
            <pc:docMk/>
            <pc:sldMk cId="3058432010" sldId="652"/>
            <ac:spMk id="34" creationId="{FCF2E6FC-7041-4151-BC8C-3D775F3E4131}"/>
          </ac:spMkLst>
        </pc:spChg>
        <pc:spChg chg="del">
          <ac:chgData name="DOCENTE - MANUEL ALBERTO  GUEVARA  NAJARRO" userId="dc0839a7-ef25-445d-88fe-29223dfab4a5" providerId="ADAL" clId="{CAD66512-F2B5-4B48-91F3-22AD8C7B3F1A}" dt="2021-08-06T23:45:21.332" v="171" actId="478"/>
          <ac:spMkLst>
            <pc:docMk/>
            <pc:sldMk cId="3058432010" sldId="652"/>
            <ac:spMk id="35" creationId="{8B848FD4-8096-47FB-8F21-41B1B8F55533}"/>
          </ac:spMkLst>
        </pc:spChg>
        <pc:spChg chg="del">
          <ac:chgData name="DOCENTE - MANUEL ALBERTO  GUEVARA  NAJARRO" userId="dc0839a7-ef25-445d-88fe-29223dfab4a5" providerId="ADAL" clId="{CAD66512-F2B5-4B48-91F3-22AD8C7B3F1A}" dt="2021-08-06T23:45:21.332" v="171" actId="478"/>
          <ac:spMkLst>
            <pc:docMk/>
            <pc:sldMk cId="3058432010" sldId="652"/>
            <ac:spMk id="36" creationId="{F979A421-43DC-48BE-A528-5750006F46DF}"/>
          </ac:spMkLst>
        </pc:spChg>
        <pc:grpChg chg="add mod">
          <ac:chgData name="DOCENTE - MANUEL ALBERTO  GUEVARA  NAJARRO" userId="dc0839a7-ef25-445d-88fe-29223dfab4a5" providerId="ADAL" clId="{CAD66512-F2B5-4B48-91F3-22AD8C7B3F1A}" dt="2021-08-07T00:14:18.952" v="299" actId="1036"/>
          <ac:grpSpMkLst>
            <pc:docMk/>
            <pc:sldMk cId="3058432010" sldId="652"/>
            <ac:grpSpMk id="3" creationId="{D0E87E75-2A7C-4197-807B-A821DE721BC8}"/>
          </ac:grpSpMkLst>
        </pc:grpChg>
        <pc:grpChg chg="add mod">
          <ac:chgData name="DOCENTE - MANUEL ALBERTO  GUEVARA  NAJARRO" userId="dc0839a7-ef25-445d-88fe-29223dfab4a5" providerId="ADAL" clId="{CAD66512-F2B5-4B48-91F3-22AD8C7B3F1A}" dt="2021-08-07T00:14:18.952" v="299" actId="1036"/>
          <ac:grpSpMkLst>
            <pc:docMk/>
            <pc:sldMk cId="3058432010" sldId="652"/>
            <ac:grpSpMk id="4" creationId="{2F3209B6-F555-4968-AF15-E6207BB1BCB4}"/>
          </ac:grpSpMkLst>
        </pc:grpChg>
        <pc:grpChg chg="add mod">
          <ac:chgData name="DOCENTE - MANUEL ALBERTO  GUEVARA  NAJARRO" userId="dc0839a7-ef25-445d-88fe-29223dfab4a5" providerId="ADAL" clId="{CAD66512-F2B5-4B48-91F3-22AD8C7B3F1A}" dt="2021-08-07T00:14:18.952" v="299" actId="1036"/>
          <ac:grpSpMkLst>
            <pc:docMk/>
            <pc:sldMk cId="3058432010" sldId="652"/>
            <ac:grpSpMk id="37" creationId="{C3592A74-9522-4B61-B32C-6CC4A6DC594D}"/>
          </ac:grpSpMkLst>
        </pc:grpChg>
        <pc:cxnChg chg="mod">
          <ac:chgData name="DOCENTE - MANUEL ALBERTO  GUEVARA  NAJARRO" userId="dc0839a7-ef25-445d-88fe-29223dfab4a5" providerId="ADAL" clId="{CAD66512-F2B5-4B48-91F3-22AD8C7B3F1A}" dt="2021-08-07T00:14:18.952" v="299" actId="1036"/>
          <ac:cxnSpMkLst>
            <pc:docMk/>
            <pc:sldMk cId="3058432010" sldId="652"/>
            <ac:cxnSpMk id="6" creationId="{DBA156C8-4E47-4D15-884A-6E8C4A966103}"/>
          </ac:cxnSpMkLst>
        </pc:cxnChg>
        <pc:cxnChg chg="mod">
          <ac:chgData name="DOCENTE - MANUEL ALBERTO  GUEVARA  NAJARRO" userId="dc0839a7-ef25-445d-88fe-29223dfab4a5" providerId="ADAL" clId="{CAD66512-F2B5-4B48-91F3-22AD8C7B3F1A}" dt="2021-08-07T00:14:18.952" v="299" actId="1036"/>
          <ac:cxnSpMkLst>
            <pc:docMk/>
            <pc:sldMk cId="3058432010" sldId="652"/>
            <ac:cxnSpMk id="8" creationId="{CE9326D1-FD0C-4614-8D54-DF6CE90F04C4}"/>
          </ac:cxnSpMkLst>
        </pc:cxnChg>
        <pc:cxnChg chg="mod">
          <ac:chgData name="DOCENTE - MANUEL ALBERTO  GUEVARA  NAJARRO" userId="dc0839a7-ef25-445d-88fe-29223dfab4a5" providerId="ADAL" clId="{CAD66512-F2B5-4B48-91F3-22AD8C7B3F1A}" dt="2021-08-07T00:14:18.952" v="299" actId="1036"/>
          <ac:cxnSpMkLst>
            <pc:docMk/>
            <pc:sldMk cId="3058432010" sldId="652"/>
            <ac:cxnSpMk id="10" creationId="{F6EBEE16-E528-473E-95B1-8B023432A956}"/>
          </ac:cxnSpMkLst>
        </pc:cxnChg>
        <pc:cxnChg chg="mod">
          <ac:chgData name="DOCENTE - MANUEL ALBERTO  GUEVARA  NAJARRO" userId="dc0839a7-ef25-445d-88fe-29223dfab4a5" providerId="ADAL" clId="{CAD66512-F2B5-4B48-91F3-22AD8C7B3F1A}" dt="2021-08-07T00:14:18.952" v="299" actId="1036"/>
          <ac:cxnSpMkLst>
            <pc:docMk/>
            <pc:sldMk cId="3058432010" sldId="652"/>
            <ac:cxnSpMk id="12" creationId="{65A41CB0-0485-434A-B588-E692A37C6140}"/>
          </ac:cxnSpMkLst>
        </pc:cxnChg>
        <pc:cxnChg chg="del">
          <ac:chgData name="DOCENTE - MANUEL ALBERTO  GUEVARA  NAJARRO" userId="dc0839a7-ef25-445d-88fe-29223dfab4a5" providerId="ADAL" clId="{CAD66512-F2B5-4B48-91F3-22AD8C7B3F1A}" dt="2021-08-06T23:45:21.332" v="171" actId="478"/>
          <ac:cxnSpMkLst>
            <pc:docMk/>
            <pc:sldMk cId="3058432010" sldId="652"/>
            <ac:cxnSpMk id="14" creationId="{B819957B-D36C-4EC3-9C88-6062DBF3EF35}"/>
          </ac:cxnSpMkLst>
        </pc:cxnChg>
        <pc:cxnChg chg="del">
          <ac:chgData name="DOCENTE - MANUEL ALBERTO  GUEVARA  NAJARRO" userId="dc0839a7-ef25-445d-88fe-29223dfab4a5" providerId="ADAL" clId="{CAD66512-F2B5-4B48-91F3-22AD8C7B3F1A}" dt="2021-08-06T23:45:21.332" v="171" actId="478"/>
          <ac:cxnSpMkLst>
            <pc:docMk/>
            <pc:sldMk cId="3058432010" sldId="652"/>
            <ac:cxnSpMk id="16" creationId="{AA02479B-DB7F-4B84-8AAC-3B507576F0ED}"/>
          </ac:cxnSpMkLst>
        </pc:cxnChg>
      </pc:sldChg>
      <pc:sldChg chg="addSp delSp modSp add mod modTransition delAnim modAnim">
        <pc:chgData name="DOCENTE - MANUEL ALBERTO  GUEVARA  NAJARRO" userId="dc0839a7-ef25-445d-88fe-29223dfab4a5" providerId="ADAL" clId="{CAD66512-F2B5-4B48-91F3-22AD8C7B3F1A}" dt="2021-08-07T00:15:38.497" v="329" actId="20577"/>
        <pc:sldMkLst>
          <pc:docMk/>
          <pc:sldMk cId="203110740" sldId="653"/>
        </pc:sldMkLst>
        <pc:spChg chg="mod">
          <ac:chgData name="DOCENTE - MANUEL ALBERTO  GUEVARA  NAJARRO" userId="dc0839a7-ef25-445d-88fe-29223dfab4a5" providerId="ADAL" clId="{CAD66512-F2B5-4B48-91F3-22AD8C7B3F1A}" dt="2021-08-07T00:15:38.497" v="329" actId="20577"/>
          <ac:spMkLst>
            <pc:docMk/>
            <pc:sldMk cId="203110740" sldId="653"/>
            <ac:spMk id="5" creationId="{C27161C1-5C43-400A-BF3B-69D472149FFF}"/>
          </ac:spMkLst>
        </pc:spChg>
        <pc:spChg chg="mod">
          <ac:chgData name="DOCENTE - MANUEL ALBERTO  GUEVARA  NAJARRO" userId="dc0839a7-ef25-445d-88fe-29223dfab4a5" providerId="ADAL" clId="{CAD66512-F2B5-4B48-91F3-22AD8C7B3F1A}" dt="2021-08-07T00:14:28.519" v="317" actId="1035"/>
          <ac:spMkLst>
            <pc:docMk/>
            <pc:sldMk cId="203110740" sldId="653"/>
            <ac:spMk id="23" creationId="{8B64B1A0-7489-44FA-8481-3E98DA09F548}"/>
          </ac:spMkLst>
        </pc:spChg>
        <pc:spChg chg="mod">
          <ac:chgData name="DOCENTE - MANUEL ALBERTO  GUEVARA  NAJARRO" userId="dc0839a7-ef25-445d-88fe-29223dfab4a5" providerId="ADAL" clId="{CAD66512-F2B5-4B48-91F3-22AD8C7B3F1A}" dt="2021-08-07T00:14:28.519" v="317" actId="1035"/>
          <ac:spMkLst>
            <pc:docMk/>
            <pc:sldMk cId="203110740" sldId="653"/>
            <ac:spMk id="25" creationId="{13856B5D-6E1C-47C7-8B3C-F8BF0E4E4AEE}"/>
          </ac:spMkLst>
        </pc:spChg>
        <pc:spChg chg="mod">
          <ac:chgData name="DOCENTE - MANUEL ALBERTO  GUEVARA  NAJARRO" userId="dc0839a7-ef25-445d-88fe-29223dfab4a5" providerId="ADAL" clId="{CAD66512-F2B5-4B48-91F3-22AD8C7B3F1A}" dt="2021-08-07T00:14:38.818" v="321" actId="1035"/>
          <ac:spMkLst>
            <pc:docMk/>
            <pc:sldMk cId="203110740" sldId="653"/>
            <ac:spMk id="27" creationId="{F8FAD83A-36DE-4CC1-8E0C-D9C1E6AAAC1B}"/>
          </ac:spMkLst>
        </pc:spChg>
        <pc:spChg chg="mod">
          <ac:chgData name="DOCENTE - MANUEL ALBERTO  GUEVARA  NAJARRO" userId="dc0839a7-ef25-445d-88fe-29223dfab4a5" providerId="ADAL" clId="{CAD66512-F2B5-4B48-91F3-22AD8C7B3F1A}" dt="2021-08-06T23:53:37.270" v="264" actId="20577"/>
          <ac:spMkLst>
            <pc:docMk/>
            <pc:sldMk cId="203110740" sldId="653"/>
            <ac:spMk id="32" creationId="{87D22C66-1EFC-4944-BE57-CD7756079516}"/>
          </ac:spMkLst>
        </pc:spChg>
        <pc:spChg chg="mod">
          <ac:chgData name="DOCENTE - MANUEL ALBERTO  GUEVARA  NAJARRO" userId="dc0839a7-ef25-445d-88fe-29223dfab4a5" providerId="ADAL" clId="{CAD66512-F2B5-4B48-91F3-22AD8C7B3F1A}" dt="2021-08-06T23:53:40.018" v="266" actId="20577"/>
          <ac:spMkLst>
            <pc:docMk/>
            <pc:sldMk cId="203110740" sldId="653"/>
            <ac:spMk id="33" creationId="{8BA90ABC-7D45-4D04-82CC-C1EB42CB261C}"/>
          </ac:spMkLst>
        </pc:spChg>
        <pc:spChg chg="mod">
          <ac:chgData name="DOCENTE - MANUEL ALBERTO  GUEVARA  NAJARRO" userId="dc0839a7-ef25-445d-88fe-29223dfab4a5" providerId="ADAL" clId="{CAD66512-F2B5-4B48-91F3-22AD8C7B3F1A}" dt="2021-08-06T23:53:42.908" v="268" actId="20577"/>
          <ac:spMkLst>
            <pc:docMk/>
            <pc:sldMk cId="203110740" sldId="653"/>
            <ac:spMk id="34" creationId="{FCF2E6FC-7041-4151-BC8C-3D775F3E4131}"/>
          </ac:spMkLst>
        </pc:spChg>
        <pc:grpChg chg="mod">
          <ac:chgData name="DOCENTE - MANUEL ALBERTO  GUEVARA  NAJARRO" userId="dc0839a7-ef25-445d-88fe-29223dfab4a5" providerId="ADAL" clId="{CAD66512-F2B5-4B48-91F3-22AD8C7B3F1A}" dt="2021-08-07T00:14:28.519" v="317" actId="1035"/>
          <ac:grpSpMkLst>
            <pc:docMk/>
            <pc:sldMk cId="203110740" sldId="653"/>
            <ac:grpSpMk id="3" creationId="{D0E87E75-2A7C-4197-807B-A821DE721BC8}"/>
          </ac:grpSpMkLst>
        </pc:grpChg>
        <pc:grpChg chg="mod">
          <ac:chgData name="DOCENTE - MANUEL ALBERTO  GUEVARA  NAJARRO" userId="dc0839a7-ef25-445d-88fe-29223dfab4a5" providerId="ADAL" clId="{CAD66512-F2B5-4B48-91F3-22AD8C7B3F1A}" dt="2021-08-07T00:14:28.519" v="317" actId="1035"/>
          <ac:grpSpMkLst>
            <pc:docMk/>
            <pc:sldMk cId="203110740" sldId="653"/>
            <ac:grpSpMk id="4" creationId="{2F3209B6-F555-4968-AF15-E6207BB1BCB4}"/>
          </ac:grpSpMkLst>
        </pc:grpChg>
        <pc:grpChg chg="mod">
          <ac:chgData name="DOCENTE - MANUEL ALBERTO  GUEVARA  NAJARRO" userId="dc0839a7-ef25-445d-88fe-29223dfab4a5" providerId="ADAL" clId="{CAD66512-F2B5-4B48-91F3-22AD8C7B3F1A}" dt="2021-08-07T00:14:28.519" v="317" actId="1035"/>
          <ac:grpSpMkLst>
            <pc:docMk/>
            <pc:sldMk cId="203110740" sldId="653"/>
            <ac:grpSpMk id="37" creationId="{C3592A74-9522-4B61-B32C-6CC4A6DC594D}"/>
          </ac:grpSpMkLst>
        </pc:grpChg>
        <pc:cxnChg chg="mod">
          <ac:chgData name="DOCENTE - MANUEL ALBERTO  GUEVARA  NAJARRO" userId="dc0839a7-ef25-445d-88fe-29223dfab4a5" providerId="ADAL" clId="{CAD66512-F2B5-4B48-91F3-22AD8C7B3F1A}" dt="2021-08-07T00:14:28.519" v="317" actId="1035"/>
          <ac:cxnSpMkLst>
            <pc:docMk/>
            <pc:sldMk cId="203110740" sldId="653"/>
            <ac:cxnSpMk id="6" creationId="{DBA156C8-4E47-4D15-884A-6E8C4A966103}"/>
          </ac:cxnSpMkLst>
        </pc:cxnChg>
        <pc:cxnChg chg="mod">
          <ac:chgData name="DOCENTE - MANUEL ALBERTO  GUEVARA  NAJARRO" userId="dc0839a7-ef25-445d-88fe-29223dfab4a5" providerId="ADAL" clId="{CAD66512-F2B5-4B48-91F3-22AD8C7B3F1A}" dt="2021-08-07T00:14:28.519" v="317" actId="1035"/>
          <ac:cxnSpMkLst>
            <pc:docMk/>
            <pc:sldMk cId="203110740" sldId="653"/>
            <ac:cxnSpMk id="8" creationId="{CE9326D1-FD0C-4614-8D54-DF6CE90F04C4}"/>
          </ac:cxnSpMkLst>
        </pc:cxnChg>
        <pc:cxnChg chg="mod">
          <ac:chgData name="DOCENTE - MANUEL ALBERTO  GUEVARA  NAJARRO" userId="dc0839a7-ef25-445d-88fe-29223dfab4a5" providerId="ADAL" clId="{CAD66512-F2B5-4B48-91F3-22AD8C7B3F1A}" dt="2021-08-07T00:14:28.519" v="317" actId="1035"/>
          <ac:cxnSpMkLst>
            <pc:docMk/>
            <pc:sldMk cId="203110740" sldId="653"/>
            <ac:cxnSpMk id="10" creationId="{F6EBEE16-E528-473E-95B1-8B023432A956}"/>
          </ac:cxnSpMkLst>
        </pc:cxnChg>
        <pc:cxnChg chg="mod">
          <ac:chgData name="DOCENTE - MANUEL ALBERTO  GUEVARA  NAJARRO" userId="dc0839a7-ef25-445d-88fe-29223dfab4a5" providerId="ADAL" clId="{CAD66512-F2B5-4B48-91F3-22AD8C7B3F1A}" dt="2021-08-07T00:14:28.519" v="317" actId="1035"/>
          <ac:cxnSpMkLst>
            <pc:docMk/>
            <pc:sldMk cId="203110740" sldId="653"/>
            <ac:cxnSpMk id="12" creationId="{65A41CB0-0485-434A-B588-E692A37C6140}"/>
          </ac:cxnSpMkLst>
        </pc:cxnChg>
        <pc:cxnChg chg="add del mod">
          <ac:chgData name="DOCENTE - MANUEL ALBERTO  GUEVARA  NAJARRO" userId="dc0839a7-ef25-445d-88fe-29223dfab4a5" providerId="ADAL" clId="{CAD66512-F2B5-4B48-91F3-22AD8C7B3F1A}" dt="2021-08-07T00:14:29.963" v="318" actId="478"/>
          <ac:cxnSpMkLst>
            <pc:docMk/>
            <pc:sldMk cId="203110740" sldId="653"/>
            <ac:cxnSpMk id="20" creationId="{F831E6A1-88B9-4C45-B615-393E33CF0334}"/>
          </ac:cxnSpMkLst>
        </pc:cxnChg>
      </pc:sldChg>
      <pc:sldChg chg="del">
        <pc:chgData name="DOCENTE - MANUEL ALBERTO  GUEVARA  NAJARRO" userId="dc0839a7-ef25-445d-88fe-29223dfab4a5" providerId="ADAL" clId="{CAD66512-F2B5-4B48-91F3-22AD8C7B3F1A}" dt="2021-08-06T23:30:48.660" v="117" actId="47"/>
        <pc:sldMkLst>
          <pc:docMk/>
          <pc:sldMk cId="3206025912" sldId="653"/>
        </pc:sldMkLst>
      </pc:sldChg>
      <pc:sldChg chg="addSp delSp modSp add mod">
        <pc:chgData name="DOCENTE - MANUEL ALBERTO  GUEVARA  NAJARRO" userId="dc0839a7-ef25-445d-88fe-29223dfab4a5" providerId="ADAL" clId="{CAD66512-F2B5-4B48-91F3-22AD8C7B3F1A}" dt="2021-08-07T00:58:39.742" v="1047" actId="20577"/>
        <pc:sldMkLst>
          <pc:docMk/>
          <pc:sldMk cId="2476329740" sldId="654"/>
        </pc:sldMkLst>
        <pc:spChg chg="mod">
          <ac:chgData name="DOCENTE - MANUEL ALBERTO  GUEVARA  NAJARRO" userId="dc0839a7-ef25-445d-88fe-29223dfab4a5" providerId="ADAL" clId="{CAD66512-F2B5-4B48-91F3-22AD8C7B3F1A}" dt="2021-08-07T00:58:39.742" v="1047" actId="20577"/>
          <ac:spMkLst>
            <pc:docMk/>
            <pc:sldMk cId="2476329740" sldId="654"/>
            <ac:spMk id="2" creationId="{A513C804-6001-4C7A-A4F6-858606C13E1B}"/>
          </ac:spMkLst>
        </pc:spChg>
        <pc:spChg chg="mod">
          <ac:chgData name="DOCENTE - MANUEL ALBERTO  GUEVARA  NAJARRO" userId="dc0839a7-ef25-445d-88fe-29223dfab4a5" providerId="ADAL" clId="{CAD66512-F2B5-4B48-91F3-22AD8C7B3F1A}" dt="2021-08-07T00:48:14.467" v="778" actId="1076"/>
          <ac:spMkLst>
            <pc:docMk/>
            <pc:sldMk cId="2476329740" sldId="654"/>
            <ac:spMk id="3" creationId="{2E135C1E-EAD9-428A-8A2E-033A4004E55A}"/>
          </ac:spMkLst>
        </pc:spChg>
        <pc:spChg chg="del">
          <ac:chgData name="DOCENTE - MANUEL ALBERTO  GUEVARA  NAJARRO" userId="dc0839a7-ef25-445d-88fe-29223dfab4a5" providerId="ADAL" clId="{CAD66512-F2B5-4B48-91F3-22AD8C7B3F1A}" dt="2021-08-07T00:16:35.393" v="340" actId="478"/>
          <ac:spMkLst>
            <pc:docMk/>
            <pc:sldMk cId="2476329740" sldId="654"/>
            <ac:spMk id="7" creationId="{E8C839EF-CD80-4A5E-8B35-DF0D7B41E5A5}"/>
          </ac:spMkLst>
        </pc:spChg>
        <pc:picChg chg="add del">
          <ac:chgData name="DOCENTE - MANUEL ALBERTO  GUEVARA  NAJARRO" userId="dc0839a7-ef25-445d-88fe-29223dfab4a5" providerId="ADAL" clId="{CAD66512-F2B5-4B48-91F3-22AD8C7B3F1A}" dt="2021-08-07T00:16:28.838" v="336"/>
          <ac:picMkLst>
            <pc:docMk/>
            <pc:sldMk cId="2476329740" sldId="654"/>
            <ac:picMk id="4" creationId="{8D2F5155-BA1F-4062-A78A-26A30366F3D0}"/>
          </ac:picMkLst>
        </pc:picChg>
        <pc:picChg chg="add del">
          <ac:chgData name="DOCENTE - MANUEL ALBERTO  GUEVARA  NAJARRO" userId="dc0839a7-ef25-445d-88fe-29223dfab4a5" providerId="ADAL" clId="{CAD66512-F2B5-4B48-91F3-22AD8C7B3F1A}" dt="2021-08-07T00:16:30.839" v="338"/>
          <ac:picMkLst>
            <pc:docMk/>
            <pc:sldMk cId="2476329740" sldId="654"/>
            <ac:picMk id="6" creationId="{5FD3793B-43FF-44D1-9506-0E7FA3D8A730}"/>
          </ac:picMkLst>
        </pc:picChg>
        <pc:picChg chg="mod">
          <ac:chgData name="DOCENTE - MANUEL ALBERTO  GUEVARA  NAJARRO" userId="dc0839a7-ef25-445d-88fe-29223dfab4a5" providerId="ADAL" clId="{CAD66512-F2B5-4B48-91F3-22AD8C7B3F1A}" dt="2021-08-07T00:16:38.137" v="341" actId="1076"/>
          <ac:picMkLst>
            <pc:docMk/>
            <pc:sldMk cId="2476329740" sldId="654"/>
            <ac:picMk id="1026" creationId="{CCB0D59E-ED8F-46D5-A6CA-E314B28F3123}"/>
          </ac:picMkLst>
        </pc:picChg>
      </pc:sldChg>
      <pc:sldChg chg="addSp delSp modSp add mod">
        <pc:chgData name="DOCENTE - MANUEL ALBERTO  GUEVARA  NAJARRO" userId="dc0839a7-ef25-445d-88fe-29223dfab4a5" providerId="ADAL" clId="{CAD66512-F2B5-4B48-91F3-22AD8C7B3F1A}" dt="2021-08-07T00:45:47" v="776" actId="207"/>
        <pc:sldMkLst>
          <pc:docMk/>
          <pc:sldMk cId="4291271109" sldId="655"/>
        </pc:sldMkLst>
        <pc:spChg chg="mod">
          <ac:chgData name="DOCENTE - MANUEL ALBERTO  GUEVARA  NAJARRO" userId="dc0839a7-ef25-445d-88fe-29223dfab4a5" providerId="ADAL" clId="{CAD66512-F2B5-4B48-91F3-22AD8C7B3F1A}" dt="2021-08-07T00:42:06.253" v="761" actId="27636"/>
          <ac:spMkLst>
            <pc:docMk/>
            <pc:sldMk cId="4291271109" sldId="655"/>
            <ac:spMk id="2" creationId="{A513C804-6001-4C7A-A4F6-858606C13E1B}"/>
          </ac:spMkLst>
        </pc:spChg>
        <pc:spChg chg="del">
          <ac:chgData name="DOCENTE - MANUEL ALBERTO  GUEVARA  NAJARRO" userId="dc0839a7-ef25-445d-88fe-29223dfab4a5" providerId="ADAL" clId="{CAD66512-F2B5-4B48-91F3-22AD8C7B3F1A}" dt="2021-08-07T00:24:21.738" v="344" actId="478"/>
          <ac:spMkLst>
            <pc:docMk/>
            <pc:sldMk cId="4291271109" sldId="655"/>
            <ac:spMk id="3" creationId="{2E135C1E-EAD9-428A-8A2E-033A4004E55A}"/>
          </ac:spMkLst>
        </pc:spChg>
        <pc:spChg chg="add del mod">
          <ac:chgData name="DOCENTE - MANUEL ALBERTO  GUEVARA  NAJARRO" userId="dc0839a7-ef25-445d-88fe-29223dfab4a5" providerId="ADAL" clId="{CAD66512-F2B5-4B48-91F3-22AD8C7B3F1A}" dt="2021-08-07T00:24:23.715" v="345" actId="478"/>
          <ac:spMkLst>
            <pc:docMk/>
            <pc:sldMk cId="4291271109" sldId="655"/>
            <ac:spMk id="4" creationId="{F8060EC4-4A64-48B8-BC68-132E2ECEC42B}"/>
          </ac:spMkLst>
        </pc:spChg>
        <pc:spChg chg="del">
          <ac:chgData name="DOCENTE - MANUEL ALBERTO  GUEVARA  NAJARRO" userId="dc0839a7-ef25-445d-88fe-29223dfab4a5" providerId="ADAL" clId="{CAD66512-F2B5-4B48-91F3-22AD8C7B3F1A}" dt="2021-08-07T00:24:21.738" v="344" actId="478"/>
          <ac:spMkLst>
            <pc:docMk/>
            <pc:sldMk cId="4291271109" sldId="655"/>
            <ac:spMk id="7" creationId="{E8C839EF-CD80-4A5E-8B35-DF0D7B41E5A5}"/>
          </ac:spMkLst>
        </pc:spChg>
        <pc:spChg chg="add del mod">
          <ac:chgData name="DOCENTE - MANUEL ALBERTO  GUEVARA  NAJARRO" userId="dc0839a7-ef25-445d-88fe-29223dfab4a5" providerId="ADAL" clId="{CAD66512-F2B5-4B48-91F3-22AD8C7B3F1A}" dt="2021-08-07T00:24:29.652" v="351"/>
          <ac:spMkLst>
            <pc:docMk/>
            <pc:sldMk cId="4291271109" sldId="655"/>
            <ac:spMk id="11" creationId="{DB083D74-9AB3-454D-BF3D-38F791F113C8}"/>
          </ac:spMkLst>
        </pc:spChg>
        <pc:spChg chg="add del mod">
          <ac:chgData name="DOCENTE - MANUEL ALBERTO  GUEVARA  NAJARRO" userId="dc0839a7-ef25-445d-88fe-29223dfab4a5" providerId="ADAL" clId="{CAD66512-F2B5-4B48-91F3-22AD8C7B3F1A}" dt="2021-08-07T00:24:29.652" v="351"/>
          <ac:spMkLst>
            <pc:docMk/>
            <pc:sldMk cId="4291271109" sldId="655"/>
            <ac:spMk id="12" creationId="{5F499DF7-7BE3-41DF-AA0D-185623F23709}"/>
          </ac:spMkLst>
        </pc:spChg>
        <pc:spChg chg="add del mod">
          <ac:chgData name="DOCENTE - MANUEL ALBERTO  GUEVARA  NAJARRO" userId="dc0839a7-ef25-445d-88fe-29223dfab4a5" providerId="ADAL" clId="{CAD66512-F2B5-4B48-91F3-22AD8C7B3F1A}" dt="2021-08-07T00:24:29.652" v="351"/>
          <ac:spMkLst>
            <pc:docMk/>
            <pc:sldMk cId="4291271109" sldId="655"/>
            <ac:spMk id="13" creationId="{C67C4F3A-7627-481B-A521-2F053C6BA059}"/>
          </ac:spMkLst>
        </pc:spChg>
        <pc:spChg chg="add del mod">
          <ac:chgData name="DOCENTE - MANUEL ALBERTO  GUEVARA  NAJARRO" userId="dc0839a7-ef25-445d-88fe-29223dfab4a5" providerId="ADAL" clId="{CAD66512-F2B5-4B48-91F3-22AD8C7B3F1A}" dt="2021-08-07T00:24:29.652" v="351"/>
          <ac:spMkLst>
            <pc:docMk/>
            <pc:sldMk cId="4291271109" sldId="655"/>
            <ac:spMk id="14" creationId="{1CB0ABEE-0D91-4AF5-B5F1-900144B879C1}"/>
          </ac:spMkLst>
        </pc:spChg>
        <pc:spChg chg="add del mod">
          <ac:chgData name="DOCENTE - MANUEL ALBERTO  GUEVARA  NAJARRO" userId="dc0839a7-ef25-445d-88fe-29223dfab4a5" providerId="ADAL" clId="{CAD66512-F2B5-4B48-91F3-22AD8C7B3F1A}" dt="2021-08-07T00:24:29.652" v="351"/>
          <ac:spMkLst>
            <pc:docMk/>
            <pc:sldMk cId="4291271109" sldId="655"/>
            <ac:spMk id="15" creationId="{64D8DC68-BFD6-4C41-87CC-89C80630187D}"/>
          </ac:spMkLst>
        </pc:spChg>
        <pc:spChg chg="add del mod">
          <ac:chgData name="DOCENTE - MANUEL ALBERTO  GUEVARA  NAJARRO" userId="dc0839a7-ef25-445d-88fe-29223dfab4a5" providerId="ADAL" clId="{CAD66512-F2B5-4B48-91F3-22AD8C7B3F1A}" dt="2021-08-07T00:24:29.652" v="351"/>
          <ac:spMkLst>
            <pc:docMk/>
            <pc:sldMk cId="4291271109" sldId="655"/>
            <ac:spMk id="16" creationId="{0806A809-479E-432D-8870-CD18B4C55D73}"/>
          </ac:spMkLst>
        </pc:spChg>
        <pc:spChg chg="add del mod">
          <ac:chgData name="DOCENTE - MANUEL ALBERTO  GUEVARA  NAJARRO" userId="dc0839a7-ef25-445d-88fe-29223dfab4a5" providerId="ADAL" clId="{CAD66512-F2B5-4B48-91F3-22AD8C7B3F1A}" dt="2021-08-07T00:24:29.652" v="351"/>
          <ac:spMkLst>
            <pc:docMk/>
            <pc:sldMk cId="4291271109" sldId="655"/>
            <ac:spMk id="17" creationId="{F9988102-D6F6-4240-8172-53B5129B6CAD}"/>
          </ac:spMkLst>
        </pc:spChg>
        <pc:spChg chg="add del mod">
          <ac:chgData name="DOCENTE - MANUEL ALBERTO  GUEVARA  NAJARRO" userId="dc0839a7-ef25-445d-88fe-29223dfab4a5" providerId="ADAL" clId="{CAD66512-F2B5-4B48-91F3-22AD8C7B3F1A}" dt="2021-08-07T00:24:29.652" v="351"/>
          <ac:spMkLst>
            <pc:docMk/>
            <pc:sldMk cId="4291271109" sldId="655"/>
            <ac:spMk id="18" creationId="{E0EF73C2-CE28-4B7B-89DB-55EA5AF3926B}"/>
          </ac:spMkLst>
        </pc:spChg>
        <pc:spChg chg="add del mod">
          <ac:chgData name="DOCENTE - MANUEL ALBERTO  GUEVARA  NAJARRO" userId="dc0839a7-ef25-445d-88fe-29223dfab4a5" providerId="ADAL" clId="{CAD66512-F2B5-4B48-91F3-22AD8C7B3F1A}" dt="2021-08-07T00:24:29.652" v="351"/>
          <ac:spMkLst>
            <pc:docMk/>
            <pc:sldMk cId="4291271109" sldId="655"/>
            <ac:spMk id="19" creationId="{479E6C9B-C1D1-448A-99D1-34E5CC5E4608}"/>
          </ac:spMkLst>
        </pc:spChg>
        <pc:spChg chg="add del mod">
          <ac:chgData name="DOCENTE - MANUEL ALBERTO  GUEVARA  NAJARRO" userId="dc0839a7-ef25-445d-88fe-29223dfab4a5" providerId="ADAL" clId="{CAD66512-F2B5-4B48-91F3-22AD8C7B3F1A}" dt="2021-08-07T00:24:29.652" v="351"/>
          <ac:spMkLst>
            <pc:docMk/>
            <pc:sldMk cId="4291271109" sldId="655"/>
            <ac:spMk id="20" creationId="{621FD06D-115A-4263-8757-E217B4A812A8}"/>
          </ac:spMkLst>
        </pc:spChg>
        <pc:spChg chg="add del mod">
          <ac:chgData name="DOCENTE - MANUEL ALBERTO  GUEVARA  NAJARRO" userId="dc0839a7-ef25-445d-88fe-29223dfab4a5" providerId="ADAL" clId="{CAD66512-F2B5-4B48-91F3-22AD8C7B3F1A}" dt="2021-08-07T00:24:29.652" v="351"/>
          <ac:spMkLst>
            <pc:docMk/>
            <pc:sldMk cId="4291271109" sldId="655"/>
            <ac:spMk id="21" creationId="{BB6BD0FF-D220-4B70-87DD-F53B9DF7F2CC}"/>
          </ac:spMkLst>
        </pc:spChg>
        <pc:spChg chg="add del mod">
          <ac:chgData name="DOCENTE - MANUEL ALBERTO  GUEVARA  NAJARRO" userId="dc0839a7-ef25-445d-88fe-29223dfab4a5" providerId="ADAL" clId="{CAD66512-F2B5-4B48-91F3-22AD8C7B3F1A}" dt="2021-08-07T00:24:29.652" v="351"/>
          <ac:spMkLst>
            <pc:docMk/>
            <pc:sldMk cId="4291271109" sldId="655"/>
            <ac:spMk id="22" creationId="{0B821919-135F-45F3-A278-5A5E30A7E105}"/>
          </ac:spMkLst>
        </pc:spChg>
        <pc:spChg chg="add del mod">
          <ac:chgData name="DOCENTE - MANUEL ALBERTO  GUEVARA  NAJARRO" userId="dc0839a7-ef25-445d-88fe-29223dfab4a5" providerId="ADAL" clId="{CAD66512-F2B5-4B48-91F3-22AD8C7B3F1A}" dt="2021-08-07T00:24:29.652" v="351"/>
          <ac:spMkLst>
            <pc:docMk/>
            <pc:sldMk cId="4291271109" sldId="655"/>
            <ac:spMk id="23" creationId="{5EA64513-77EF-4104-B10C-45990885266F}"/>
          </ac:spMkLst>
        </pc:spChg>
        <pc:spChg chg="add del mod">
          <ac:chgData name="DOCENTE - MANUEL ALBERTO  GUEVARA  NAJARRO" userId="dc0839a7-ef25-445d-88fe-29223dfab4a5" providerId="ADAL" clId="{CAD66512-F2B5-4B48-91F3-22AD8C7B3F1A}" dt="2021-08-07T00:24:29.652" v="351"/>
          <ac:spMkLst>
            <pc:docMk/>
            <pc:sldMk cId="4291271109" sldId="655"/>
            <ac:spMk id="24" creationId="{1513F593-2953-48C2-BDA2-CDE5B2E551AD}"/>
          </ac:spMkLst>
        </pc:spChg>
        <pc:spChg chg="add del mod">
          <ac:chgData name="DOCENTE - MANUEL ALBERTO  GUEVARA  NAJARRO" userId="dc0839a7-ef25-445d-88fe-29223dfab4a5" providerId="ADAL" clId="{CAD66512-F2B5-4B48-91F3-22AD8C7B3F1A}" dt="2021-08-07T00:24:29.652" v="351"/>
          <ac:spMkLst>
            <pc:docMk/>
            <pc:sldMk cId="4291271109" sldId="655"/>
            <ac:spMk id="25" creationId="{003DE9F8-B304-4B49-9775-F5DC26D749CE}"/>
          </ac:spMkLst>
        </pc:spChg>
        <pc:spChg chg="add del mod">
          <ac:chgData name="DOCENTE - MANUEL ALBERTO  GUEVARA  NAJARRO" userId="dc0839a7-ef25-445d-88fe-29223dfab4a5" providerId="ADAL" clId="{CAD66512-F2B5-4B48-91F3-22AD8C7B3F1A}" dt="2021-08-07T00:24:29.652" v="351"/>
          <ac:spMkLst>
            <pc:docMk/>
            <pc:sldMk cId="4291271109" sldId="655"/>
            <ac:spMk id="26" creationId="{6E222470-E16F-47BC-A13E-9CDFBAD68D5D}"/>
          </ac:spMkLst>
        </pc:spChg>
        <pc:spChg chg="add del mod">
          <ac:chgData name="DOCENTE - MANUEL ALBERTO  GUEVARA  NAJARRO" userId="dc0839a7-ef25-445d-88fe-29223dfab4a5" providerId="ADAL" clId="{CAD66512-F2B5-4B48-91F3-22AD8C7B3F1A}" dt="2021-08-07T00:24:29.652" v="351"/>
          <ac:spMkLst>
            <pc:docMk/>
            <pc:sldMk cId="4291271109" sldId="655"/>
            <ac:spMk id="27" creationId="{8EF8517C-6E4B-41D9-960F-25D05EDC60AA}"/>
          </ac:spMkLst>
        </pc:spChg>
        <pc:spChg chg="add del mod">
          <ac:chgData name="DOCENTE - MANUEL ALBERTO  GUEVARA  NAJARRO" userId="dc0839a7-ef25-445d-88fe-29223dfab4a5" providerId="ADAL" clId="{CAD66512-F2B5-4B48-91F3-22AD8C7B3F1A}" dt="2021-08-07T00:24:29.451" v="350"/>
          <ac:spMkLst>
            <pc:docMk/>
            <pc:sldMk cId="4291271109" sldId="655"/>
            <ac:spMk id="31" creationId="{498654BD-5620-4337-9F1E-C4AC15732EDD}"/>
          </ac:spMkLst>
        </pc:spChg>
        <pc:spChg chg="add del mod">
          <ac:chgData name="DOCENTE - MANUEL ALBERTO  GUEVARA  NAJARRO" userId="dc0839a7-ef25-445d-88fe-29223dfab4a5" providerId="ADAL" clId="{CAD66512-F2B5-4B48-91F3-22AD8C7B3F1A}" dt="2021-08-07T00:24:29.451" v="350"/>
          <ac:spMkLst>
            <pc:docMk/>
            <pc:sldMk cId="4291271109" sldId="655"/>
            <ac:spMk id="32" creationId="{E22BBB01-7729-4393-9B5D-6AEF5A5350A7}"/>
          </ac:spMkLst>
        </pc:spChg>
        <pc:spChg chg="add del mod">
          <ac:chgData name="DOCENTE - MANUEL ALBERTO  GUEVARA  NAJARRO" userId="dc0839a7-ef25-445d-88fe-29223dfab4a5" providerId="ADAL" clId="{CAD66512-F2B5-4B48-91F3-22AD8C7B3F1A}" dt="2021-08-07T00:24:29.451" v="350"/>
          <ac:spMkLst>
            <pc:docMk/>
            <pc:sldMk cId="4291271109" sldId="655"/>
            <ac:spMk id="33" creationId="{D1BC2681-67A8-41E1-8302-CED81171519C}"/>
          </ac:spMkLst>
        </pc:spChg>
        <pc:spChg chg="add del mod">
          <ac:chgData name="DOCENTE - MANUEL ALBERTO  GUEVARA  NAJARRO" userId="dc0839a7-ef25-445d-88fe-29223dfab4a5" providerId="ADAL" clId="{CAD66512-F2B5-4B48-91F3-22AD8C7B3F1A}" dt="2021-08-07T00:24:29.451" v="350"/>
          <ac:spMkLst>
            <pc:docMk/>
            <pc:sldMk cId="4291271109" sldId="655"/>
            <ac:spMk id="34" creationId="{B9835114-4BA9-4DD1-B744-67275FEA521A}"/>
          </ac:spMkLst>
        </pc:spChg>
        <pc:spChg chg="add del mod">
          <ac:chgData name="DOCENTE - MANUEL ALBERTO  GUEVARA  NAJARRO" userId="dc0839a7-ef25-445d-88fe-29223dfab4a5" providerId="ADAL" clId="{CAD66512-F2B5-4B48-91F3-22AD8C7B3F1A}" dt="2021-08-07T00:24:29.451" v="350"/>
          <ac:spMkLst>
            <pc:docMk/>
            <pc:sldMk cId="4291271109" sldId="655"/>
            <ac:spMk id="35" creationId="{D872A4B1-9D84-447F-B8B0-F754F74FE74A}"/>
          </ac:spMkLst>
        </pc:spChg>
        <pc:spChg chg="add del mod">
          <ac:chgData name="DOCENTE - MANUEL ALBERTO  GUEVARA  NAJARRO" userId="dc0839a7-ef25-445d-88fe-29223dfab4a5" providerId="ADAL" clId="{CAD66512-F2B5-4B48-91F3-22AD8C7B3F1A}" dt="2021-08-07T00:24:29.451" v="350"/>
          <ac:spMkLst>
            <pc:docMk/>
            <pc:sldMk cId="4291271109" sldId="655"/>
            <ac:spMk id="36" creationId="{FDEB67B2-34B4-42F5-A479-D05967BE2A19}"/>
          </ac:spMkLst>
        </pc:spChg>
        <pc:spChg chg="add del mod">
          <ac:chgData name="DOCENTE - MANUEL ALBERTO  GUEVARA  NAJARRO" userId="dc0839a7-ef25-445d-88fe-29223dfab4a5" providerId="ADAL" clId="{CAD66512-F2B5-4B48-91F3-22AD8C7B3F1A}" dt="2021-08-07T00:24:29.451" v="350"/>
          <ac:spMkLst>
            <pc:docMk/>
            <pc:sldMk cId="4291271109" sldId="655"/>
            <ac:spMk id="37" creationId="{D02E8C27-742C-4BAA-BE46-9039EB024F58}"/>
          </ac:spMkLst>
        </pc:spChg>
        <pc:spChg chg="add del mod">
          <ac:chgData name="DOCENTE - MANUEL ALBERTO  GUEVARA  NAJARRO" userId="dc0839a7-ef25-445d-88fe-29223dfab4a5" providerId="ADAL" clId="{CAD66512-F2B5-4B48-91F3-22AD8C7B3F1A}" dt="2021-08-07T00:24:29.451" v="350"/>
          <ac:spMkLst>
            <pc:docMk/>
            <pc:sldMk cId="4291271109" sldId="655"/>
            <ac:spMk id="38" creationId="{6094BFB8-22EA-41CC-B37F-862E734DA782}"/>
          </ac:spMkLst>
        </pc:spChg>
        <pc:spChg chg="add del mod">
          <ac:chgData name="DOCENTE - MANUEL ALBERTO  GUEVARA  NAJARRO" userId="dc0839a7-ef25-445d-88fe-29223dfab4a5" providerId="ADAL" clId="{CAD66512-F2B5-4B48-91F3-22AD8C7B3F1A}" dt="2021-08-07T00:24:29.451" v="350"/>
          <ac:spMkLst>
            <pc:docMk/>
            <pc:sldMk cId="4291271109" sldId="655"/>
            <ac:spMk id="39" creationId="{690003EE-8308-4F1B-80D0-5173E05F3244}"/>
          </ac:spMkLst>
        </pc:spChg>
        <pc:spChg chg="add del mod">
          <ac:chgData name="DOCENTE - MANUEL ALBERTO  GUEVARA  NAJARRO" userId="dc0839a7-ef25-445d-88fe-29223dfab4a5" providerId="ADAL" clId="{CAD66512-F2B5-4B48-91F3-22AD8C7B3F1A}" dt="2021-08-07T00:24:29.451" v="350"/>
          <ac:spMkLst>
            <pc:docMk/>
            <pc:sldMk cId="4291271109" sldId="655"/>
            <ac:spMk id="40" creationId="{1498B051-D0C2-43A3-934A-39130FA7A9F9}"/>
          </ac:spMkLst>
        </pc:spChg>
        <pc:spChg chg="add del mod">
          <ac:chgData name="DOCENTE - MANUEL ALBERTO  GUEVARA  NAJARRO" userId="dc0839a7-ef25-445d-88fe-29223dfab4a5" providerId="ADAL" clId="{CAD66512-F2B5-4B48-91F3-22AD8C7B3F1A}" dt="2021-08-07T00:24:29.451" v="350"/>
          <ac:spMkLst>
            <pc:docMk/>
            <pc:sldMk cId="4291271109" sldId="655"/>
            <ac:spMk id="41" creationId="{4C976711-20DE-43E9-9DF2-ABB118412213}"/>
          </ac:spMkLst>
        </pc:spChg>
        <pc:spChg chg="add del mod">
          <ac:chgData name="DOCENTE - MANUEL ALBERTO  GUEVARA  NAJARRO" userId="dc0839a7-ef25-445d-88fe-29223dfab4a5" providerId="ADAL" clId="{CAD66512-F2B5-4B48-91F3-22AD8C7B3F1A}" dt="2021-08-07T00:24:29.451" v="350"/>
          <ac:spMkLst>
            <pc:docMk/>
            <pc:sldMk cId="4291271109" sldId="655"/>
            <ac:spMk id="42" creationId="{9CD61F78-3CCE-4C5C-9A15-69D1FF1D7041}"/>
          </ac:spMkLst>
        </pc:spChg>
        <pc:spChg chg="add del mod">
          <ac:chgData name="DOCENTE - MANUEL ALBERTO  GUEVARA  NAJARRO" userId="dc0839a7-ef25-445d-88fe-29223dfab4a5" providerId="ADAL" clId="{CAD66512-F2B5-4B48-91F3-22AD8C7B3F1A}" dt="2021-08-07T00:24:29.451" v="350"/>
          <ac:spMkLst>
            <pc:docMk/>
            <pc:sldMk cId="4291271109" sldId="655"/>
            <ac:spMk id="43" creationId="{BBC0C3E9-F796-4878-A127-1B07F98E443A}"/>
          </ac:spMkLst>
        </pc:spChg>
        <pc:spChg chg="add del mod">
          <ac:chgData name="DOCENTE - MANUEL ALBERTO  GUEVARA  NAJARRO" userId="dc0839a7-ef25-445d-88fe-29223dfab4a5" providerId="ADAL" clId="{CAD66512-F2B5-4B48-91F3-22AD8C7B3F1A}" dt="2021-08-07T00:24:29.451" v="350"/>
          <ac:spMkLst>
            <pc:docMk/>
            <pc:sldMk cId="4291271109" sldId="655"/>
            <ac:spMk id="44" creationId="{DCBF86BE-AC3C-4A3E-A095-81F71A57912B}"/>
          </ac:spMkLst>
        </pc:spChg>
        <pc:spChg chg="add del mod">
          <ac:chgData name="DOCENTE - MANUEL ALBERTO  GUEVARA  NAJARRO" userId="dc0839a7-ef25-445d-88fe-29223dfab4a5" providerId="ADAL" clId="{CAD66512-F2B5-4B48-91F3-22AD8C7B3F1A}" dt="2021-08-07T00:24:29.451" v="350"/>
          <ac:spMkLst>
            <pc:docMk/>
            <pc:sldMk cId="4291271109" sldId="655"/>
            <ac:spMk id="45" creationId="{3C421F55-344F-4D84-AECC-2BA588EE0156}"/>
          </ac:spMkLst>
        </pc:spChg>
        <pc:spChg chg="add del mod">
          <ac:chgData name="DOCENTE - MANUEL ALBERTO  GUEVARA  NAJARRO" userId="dc0839a7-ef25-445d-88fe-29223dfab4a5" providerId="ADAL" clId="{CAD66512-F2B5-4B48-91F3-22AD8C7B3F1A}" dt="2021-08-07T00:24:29.451" v="350"/>
          <ac:spMkLst>
            <pc:docMk/>
            <pc:sldMk cId="4291271109" sldId="655"/>
            <ac:spMk id="46" creationId="{97EE4994-7F39-4FB2-8B0D-689641B54B7B}"/>
          </ac:spMkLst>
        </pc:spChg>
        <pc:spChg chg="add del mod">
          <ac:chgData name="DOCENTE - MANUEL ALBERTO  GUEVARA  NAJARRO" userId="dc0839a7-ef25-445d-88fe-29223dfab4a5" providerId="ADAL" clId="{CAD66512-F2B5-4B48-91F3-22AD8C7B3F1A}" dt="2021-08-07T00:24:29.451" v="350"/>
          <ac:spMkLst>
            <pc:docMk/>
            <pc:sldMk cId="4291271109" sldId="655"/>
            <ac:spMk id="47" creationId="{0FE800F6-FB90-4B4E-9FC8-C7DFFA0DFA83}"/>
          </ac:spMkLst>
        </pc:spChg>
        <pc:spChg chg="add del mod">
          <ac:chgData name="DOCENTE - MANUEL ALBERTO  GUEVARA  NAJARRO" userId="dc0839a7-ef25-445d-88fe-29223dfab4a5" providerId="ADAL" clId="{CAD66512-F2B5-4B48-91F3-22AD8C7B3F1A}" dt="2021-08-07T00:24:31.738" v="353"/>
          <ac:spMkLst>
            <pc:docMk/>
            <pc:sldMk cId="4291271109" sldId="655"/>
            <ac:spMk id="51" creationId="{DD2A6B22-74A3-4626-A4AC-A9EB360B6F91}"/>
          </ac:spMkLst>
        </pc:spChg>
        <pc:spChg chg="add del mod">
          <ac:chgData name="DOCENTE - MANUEL ALBERTO  GUEVARA  NAJARRO" userId="dc0839a7-ef25-445d-88fe-29223dfab4a5" providerId="ADAL" clId="{CAD66512-F2B5-4B48-91F3-22AD8C7B3F1A}" dt="2021-08-07T00:24:31.738" v="353"/>
          <ac:spMkLst>
            <pc:docMk/>
            <pc:sldMk cId="4291271109" sldId="655"/>
            <ac:spMk id="52" creationId="{ABE500AC-9E8C-44F5-85EF-47D85E1936FA}"/>
          </ac:spMkLst>
        </pc:spChg>
        <pc:spChg chg="add del mod">
          <ac:chgData name="DOCENTE - MANUEL ALBERTO  GUEVARA  NAJARRO" userId="dc0839a7-ef25-445d-88fe-29223dfab4a5" providerId="ADAL" clId="{CAD66512-F2B5-4B48-91F3-22AD8C7B3F1A}" dt="2021-08-07T00:24:31.738" v="353"/>
          <ac:spMkLst>
            <pc:docMk/>
            <pc:sldMk cId="4291271109" sldId="655"/>
            <ac:spMk id="53" creationId="{B2094B42-B23B-41AD-AF62-91FFBC48907E}"/>
          </ac:spMkLst>
        </pc:spChg>
        <pc:spChg chg="add del mod">
          <ac:chgData name="DOCENTE - MANUEL ALBERTO  GUEVARA  NAJARRO" userId="dc0839a7-ef25-445d-88fe-29223dfab4a5" providerId="ADAL" clId="{CAD66512-F2B5-4B48-91F3-22AD8C7B3F1A}" dt="2021-08-07T00:24:31.738" v="353"/>
          <ac:spMkLst>
            <pc:docMk/>
            <pc:sldMk cId="4291271109" sldId="655"/>
            <ac:spMk id="54" creationId="{C2554CC1-1A5B-47AC-A2E4-2C3E7FC1AE2C}"/>
          </ac:spMkLst>
        </pc:spChg>
        <pc:spChg chg="add del mod">
          <ac:chgData name="DOCENTE - MANUEL ALBERTO  GUEVARA  NAJARRO" userId="dc0839a7-ef25-445d-88fe-29223dfab4a5" providerId="ADAL" clId="{CAD66512-F2B5-4B48-91F3-22AD8C7B3F1A}" dt="2021-08-07T00:24:31.738" v="353"/>
          <ac:spMkLst>
            <pc:docMk/>
            <pc:sldMk cId="4291271109" sldId="655"/>
            <ac:spMk id="55" creationId="{E6703817-0F0B-4D00-85ED-DEAA1628976C}"/>
          </ac:spMkLst>
        </pc:spChg>
        <pc:spChg chg="add del mod">
          <ac:chgData name="DOCENTE - MANUEL ALBERTO  GUEVARA  NAJARRO" userId="dc0839a7-ef25-445d-88fe-29223dfab4a5" providerId="ADAL" clId="{CAD66512-F2B5-4B48-91F3-22AD8C7B3F1A}" dt="2021-08-07T00:24:31.738" v="353"/>
          <ac:spMkLst>
            <pc:docMk/>
            <pc:sldMk cId="4291271109" sldId="655"/>
            <ac:spMk id="56" creationId="{1B0339AE-1636-43D9-B640-B3D70F71E0EC}"/>
          </ac:spMkLst>
        </pc:spChg>
        <pc:spChg chg="add del mod">
          <ac:chgData name="DOCENTE - MANUEL ALBERTO  GUEVARA  NAJARRO" userId="dc0839a7-ef25-445d-88fe-29223dfab4a5" providerId="ADAL" clId="{CAD66512-F2B5-4B48-91F3-22AD8C7B3F1A}" dt="2021-08-07T00:24:31.738" v="353"/>
          <ac:spMkLst>
            <pc:docMk/>
            <pc:sldMk cId="4291271109" sldId="655"/>
            <ac:spMk id="57" creationId="{1273DABF-DE32-4753-B948-84452C4169CF}"/>
          </ac:spMkLst>
        </pc:spChg>
        <pc:spChg chg="add del mod">
          <ac:chgData name="DOCENTE - MANUEL ALBERTO  GUEVARA  NAJARRO" userId="dc0839a7-ef25-445d-88fe-29223dfab4a5" providerId="ADAL" clId="{CAD66512-F2B5-4B48-91F3-22AD8C7B3F1A}" dt="2021-08-07T00:24:31.738" v="353"/>
          <ac:spMkLst>
            <pc:docMk/>
            <pc:sldMk cId="4291271109" sldId="655"/>
            <ac:spMk id="58" creationId="{DEB0F856-A43C-444B-A012-ABE82AC2F711}"/>
          </ac:spMkLst>
        </pc:spChg>
        <pc:spChg chg="add del mod">
          <ac:chgData name="DOCENTE - MANUEL ALBERTO  GUEVARA  NAJARRO" userId="dc0839a7-ef25-445d-88fe-29223dfab4a5" providerId="ADAL" clId="{CAD66512-F2B5-4B48-91F3-22AD8C7B3F1A}" dt="2021-08-07T00:24:31.738" v="353"/>
          <ac:spMkLst>
            <pc:docMk/>
            <pc:sldMk cId="4291271109" sldId="655"/>
            <ac:spMk id="59" creationId="{947FFA62-B00B-4F57-B9DD-43336A0614F7}"/>
          </ac:spMkLst>
        </pc:spChg>
        <pc:spChg chg="add del mod">
          <ac:chgData name="DOCENTE - MANUEL ALBERTO  GUEVARA  NAJARRO" userId="dc0839a7-ef25-445d-88fe-29223dfab4a5" providerId="ADAL" clId="{CAD66512-F2B5-4B48-91F3-22AD8C7B3F1A}" dt="2021-08-07T00:24:31.738" v="353"/>
          <ac:spMkLst>
            <pc:docMk/>
            <pc:sldMk cId="4291271109" sldId="655"/>
            <ac:spMk id="60" creationId="{154D5214-8AE7-4A4A-8369-5091EB18A793}"/>
          </ac:spMkLst>
        </pc:spChg>
        <pc:spChg chg="add del mod">
          <ac:chgData name="DOCENTE - MANUEL ALBERTO  GUEVARA  NAJARRO" userId="dc0839a7-ef25-445d-88fe-29223dfab4a5" providerId="ADAL" clId="{CAD66512-F2B5-4B48-91F3-22AD8C7B3F1A}" dt="2021-08-07T00:24:31.738" v="353"/>
          <ac:spMkLst>
            <pc:docMk/>
            <pc:sldMk cId="4291271109" sldId="655"/>
            <ac:spMk id="61" creationId="{2F714B72-8475-4255-A6B9-1019D497FE03}"/>
          </ac:spMkLst>
        </pc:spChg>
        <pc:spChg chg="add del mod">
          <ac:chgData name="DOCENTE - MANUEL ALBERTO  GUEVARA  NAJARRO" userId="dc0839a7-ef25-445d-88fe-29223dfab4a5" providerId="ADAL" clId="{CAD66512-F2B5-4B48-91F3-22AD8C7B3F1A}" dt="2021-08-07T00:24:31.738" v="353"/>
          <ac:spMkLst>
            <pc:docMk/>
            <pc:sldMk cId="4291271109" sldId="655"/>
            <ac:spMk id="62" creationId="{F6BDC949-CA0F-4CE6-92C2-743552614870}"/>
          </ac:spMkLst>
        </pc:spChg>
        <pc:spChg chg="add del mod">
          <ac:chgData name="DOCENTE - MANUEL ALBERTO  GUEVARA  NAJARRO" userId="dc0839a7-ef25-445d-88fe-29223dfab4a5" providerId="ADAL" clId="{CAD66512-F2B5-4B48-91F3-22AD8C7B3F1A}" dt="2021-08-07T00:24:31.738" v="353"/>
          <ac:spMkLst>
            <pc:docMk/>
            <pc:sldMk cId="4291271109" sldId="655"/>
            <ac:spMk id="63" creationId="{925F10C1-4C3B-458F-B984-38B3F6C3D272}"/>
          </ac:spMkLst>
        </pc:spChg>
        <pc:spChg chg="add del mod">
          <ac:chgData name="DOCENTE - MANUEL ALBERTO  GUEVARA  NAJARRO" userId="dc0839a7-ef25-445d-88fe-29223dfab4a5" providerId="ADAL" clId="{CAD66512-F2B5-4B48-91F3-22AD8C7B3F1A}" dt="2021-08-07T00:24:31.738" v="353"/>
          <ac:spMkLst>
            <pc:docMk/>
            <pc:sldMk cId="4291271109" sldId="655"/>
            <ac:spMk id="64" creationId="{FEF54B9E-1BF8-4A93-AFF6-C1A1AC372F9F}"/>
          </ac:spMkLst>
        </pc:spChg>
        <pc:spChg chg="add del mod">
          <ac:chgData name="DOCENTE - MANUEL ALBERTO  GUEVARA  NAJARRO" userId="dc0839a7-ef25-445d-88fe-29223dfab4a5" providerId="ADAL" clId="{CAD66512-F2B5-4B48-91F3-22AD8C7B3F1A}" dt="2021-08-07T00:24:31.738" v="353"/>
          <ac:spMkLst>
            <pc:docMk/>
            <pc:sldMk cId="4291271109" sldId="655"/>
            <ac:spMk id="65" creationId="{E4465D7D-FB5F-497F-9BC1-DC79DBBBD132}"/>
          </ac:spMkLst>
        </pc:spChg>
        <pc:spChg chg="add del mod">
          <ac:chgData name="DOCENTE - MANUEL ALBERTO  GUEVARA  NAJARRO" userId="dc0839a7-ef25-445d-88fe-29223dfab4a5" providerId="ADAL" clId="{CAD66512-F2B5-4B48-91F3-22AD8C7B3F1A}" dt="2021-08-07T00:24:31.738" v="353"/>
          <ac:spMkLst>
            <pc:docMk/>
            <pc:sldMk cId="4291271109" sldId="655"/>
            <ac:spMk id="66" creationId="{F9F62AEC-EC86-486A-B78F-E2112ED47AD5}"/>
          </ac:spMkLst>
        </pc:spChg>
        <pc:spChg chg="add del mod">
          <ac:chgData name="DOCENTE - MANUEL ALBERTO  GUEVARA  NAJARRO" userId="dc0839a7-ef25-445d-88fe-29223dfab4a5" providerId="ADAL" clId="{CAD66512-F2B5-4B48-91F3-22AD8C7B3F1A}" dt="2021-08-07T00:24:31.738" v="353"/>
          <ac:spMkLst>
            <pc:docMk/>
            <pc:sldMk cId="4291271109" sldId="655"/>
            <ac:spMk id="67" creationId="{7A4FB91B-ED3F-4428-857E-EE0D1E8558A4}"/>
          </ac:spMkLst>
        </pc:spChg>
        <pc:spChg chg="add mod">
          <ac:chgData name="DOCENTE - MANUEL ALBERTO  GUEVARA  NAJARRO" userId="dc0839a7-ef25-445d-88fe-29223dfab4a5" providerId="ADAL" clId="{CAD66512-F2B5-4B48-91F3-22AD8C7B3F1A}" dt="2021-08-07T00:41:17.787" v="740" actId="14861"/>
          <ac:spMkLst>
            <pc:docMk/>
            <pc:sldMk cId="4291271109" sldId="655"/>
            <ac:spMk id="71" creationId="{BCDC9881-8D35-4E48-90DD-DEE29BFDB34A}"/>
          </ac:spMkLst>
        </pc:spChg>
        <pc:spChg chg="add mod">
          <ac:chgData name="DOCENTE - MANUEL ALBERTO  GUEVARA  NAJARRO" userId="dc0839a7-ef25-445d-88fe-29223dfab4a5" providerId="ADAL" clId="{CAD66512-F2B5-4B48-91F3-22AD8C7B3F1A}" dt="2021-08-07T00:35:49.611" v="684" actId="1037"/>
          <ac:spMkLst>
            <pc:docMk/>
            <pc:sldMk cId="4291271109" sldId="655"/>
            <ac:spMk id="72" creationId="{E3D0A96D-3CE5-460F-B20A-AD55E7DA60CA}"/>
          </ac:spMkLst>
        </pc:spChg>
        <pc:spChg chg="add del mod">
          <ac:chgData name="DOCENTE - MANUEL ALBERTO  GUEVARA  NAJARRO" userId="dc0839a7-ef25-445d-88fe-29223dfab4a5" providerId="ADAL" clId="{CAD66512-F2B5-4B48-91F3-22AD8C7B3F1A}" dt="2021-08-07T00:25:19.548" v="365" actId="478"/>
          <ac:spMkLst>
            <pc:docMk/>
            <pc:sldMk cId="4291271109" sldId="655"/>
            <ac:spMk id="73" creationId="{BD5E744C-6226-42C0-82F3-0D5619BCF4C9}"/>
          </ac:spMkLst>
        </pc:spChg>
        <pc:spChg chg="add mod">
          <ac:chgData name="DOCENTE - MANUEL ALBERTO  GUEVARA  NAJARRO" userId="dc0839a7-ef25-445d-88fe-29223dfab4a5" providerId="ADAL" clId="{CAD66512-F2B5-4B48-91F3-22AD8C7B3F1A}" dt="2021-08-07T00:41:44.009" v="756" actId="1035"/>
          <ac:spMkLst>
            <pc:docMk/>
            <pc:sldMk cId="4291271109" sldId="655"/>
            <ac:spMk id="74" creationId="{BDC70AAF-5B57-40E1-A232-41E959846803}"/>
          </ac:spMkLst>
        </pc:spChg>
        <pc:spChg chg="add mod">
          <ac:chgData name="DOCENTE - MANUEL ALBERTO  GUEVARA  NAJARRO" userId="dc0839a7-ef25-445d-88fe-29223dfab4a5" providerId="ADAL" clId="{CAD66512-F2B5-4B48-91F3-22AD8C7B3F1A}" dt="2021-08-07T00:41:44.009" v="756" actId="1035"/>
          <ac:spMkLst>
            <pc:docMk/>
            <pc:sldMk cId="4291271109" sldId="655"/>
            <ac:spMk id="75" creationId="{1C0EA3A4-981C-4A00-81B4-0585F863C082}"/>
          </ac:spMkLst>
        </pc:spChg>
        <pc:spChg chg="add del mod">
          <ac:chgData name="DOCENTE - MANUEL ALBERTO  GUEVARA  NAJARRO" userId="dc0839a7-ef25-445d-88fe-29223dfab4a5" providerId="ADAL" clId="{CAD66512-F2B5-4B48-91F3-22AD8C7B3F1A}" dt="2021-08-07T00:25:19.548" v="365" actId="478"/>
          <ac:spMkLst>
            <pc:docMk/>
            <pc:sldMk cId="4291271109" sldId="655"/>
            <ac:spMk id="76" creationId="{33F0A47E-2DE4-4E19-8AAE-38D9396F068A}"/>
          </ac:spMkLst>
        </pc:spChg>
        <pc:spChg chg="add mod">
          <ac:chgData name="DOCENTE - MANUEL ALBERTO  GUEVARA  NAJARRO" userId="dc0839a7-ef25-445d-88fe-29223dfab4a5" providerId="ADAL" clId="{CAD66512-F2B5-4B48-91F3-22AD8C7B3F1A}" dt="2021-08-07T00:41:17.787" v="740" actId="14861"/>
          <ac:spMkLst>
            <pc:docMk/>
            <pc:sldMk cId="4291271109" sldId="655"/>
            <ac:spMk id="77" creationId="{0C9D6146-C8BA-4CB1-8FE8-BAF7C377D247}"/>
          </ac:spMkLst>
        </pc:spChg>
        <pc:spChg chg="add mod">
          <ac:chgData name="DOCENTE - MANUEL ALBERTO  GUEVARA  NAJARRO" userId="dc0839a7-ef25-445d-88fe-29223dfab4a5" providerId="ADAL" clId="{CAD66512-F2B5-4B48-91F3-22AD8C7B3F1A}" dt="2021-08-07T00:35:49.611" v="684" actId="1037"/>
          <ac:spMkLst>
            <pc:docMk/>
            <pc:sldMk cId="4291271109" sldId="655"/>
            <ac:spMk id="78" creationId="{67EFD64D-0D50-4553-AB0B-B70F529DDF49}"/>
          </ac:spMkLst>
        </pc:spChg>
        <pc:spChg chg="add del mod">
          <ac:chgData name="DOCENTE - MANUEL ALBERTO  GUEVARA  NAJARRO" userId="dc0839a7-ef25-445d-88fe-29223dfab4a5" providerId="ADAL" clId="{CAD66512-F2B5-4B48-91F3-22AD8C7B3F1A}" dt="2021-08-07T00:25:19.548" v="365" actId="478"/>
          <ac:spMkLst>
            <pc:docMk/>
            <pc:sldMk cId="4291271109" sldId="655"/>
            <ac:spMk id="79" creationId="{29CB9B71-8848-4B3F-96CA-5DE82AE1C79F}"/>
          </ac:spMkLst>
        </pc:spChg>
        <pc:spChg chg="add del mod">
          <ac:chgData name="DOCENTE - MANUEL ALBERTO  GUEVARA  NAJARRO" userId="dc0839a7-ef25-445d-88fe-29223dfab4a5" providerId="ADAL" clId="{CAD66512-F2B5-4B48-91F3-22AD8C7B3F1A}" dt="2021-08-07T00:41:17.787" v="740" actId="14861"/>
          <ac:spMkLst>
            <pc:docMk/>
            <pc:sldMk cId="4291271109" sldId="655"/>
            <ac:spMk id="80" creationId="{FDFAEAD1-F709-4883-85C1-4E8B6E57B842}"/>
          </ac:spMkLst>
        </pc:spChg>
        <pc:spChg chg="add mod">
          <ac:chgData name="DOCENTE - MANUEL ALBERTO  GUEVARA  NAJARRO" userId="dc0839a7-ef25-445d-88fe-29223dfab4a5" providerId="ADAL" clId="{CAD66512-F2B5-4B48-91F3-22AD8C7B3F1A}" dt="2021-08-07T00:33:13.858" v="647" actId="1037"/>
          <ac:spMkLst>
            <pc:docMk/>
            <pc:sldMk cId="4291271109" sldId="655"/>
            <ac:spMk id="81" creationId="{F3A922E1-A90C-4990-8FEB-AC5516E1AC85}"/>
          </ac:spMkLst>
        </pc:spChg>
        <pc:spChg chg="add del mod">
          <ac:chgData name="DOCENTE - MANUEL ALBERTO  GUEVARA  NAJARRO" userId="dc0839a7-ef25-445d-88fe-29223dfab4a5" providerId="ADAL" clId="{CAD66512-F2B5-4B48-91F3-22AD8C7B3F1A}" dt="2021-08-07T00:25:24.856" v="368" actId="478"/>
          <ac:spMkLst>
            <pc:docMk/>
            <pc:sldMk cId="4291271109" sldId="655"/>
            <ac:spMk id="82" creationId="{EB13A28A-2C71-4C0D-8EAA-73B336D36EC1}"/>
          </ac:spMkLst>
        </pc:spChg>
        <pc:spChg chg="add mod">
          <ac:chgData name="DOCENTE - MANUEL ALBERTO  GUEVARA  NAJARRO" userId="dc0839a7-ef25-445d-88fe-29223dfab4a5" providerId="ADAL" clId="{CAD66512-F2B5-4B48-91F3-22AD8C7B3F1A}" dt="2021-08-07T00:45:47" v="776" actId="207"/>
          <ac:spMkLst>
            <pc:docMk/>
            <pc:sldMk cId="4291271109" sldId="655"/>
            <ac:spMk id="83" creationId="{328225E7-3BFF-482D-BC6B-67371A239558}"/>
          </ac:spMkLst>
        </pc:spChg>
        <pc:spChg chg="add del mod">
          <ac:chgData name="DOCENTE - MANUEL ALBERTO  GUEVARA  NAJARRO" userId="dc0839a7-ef25-445d-88fe-29223dfab4a5" providerId="ADAL" clId="{CAD66512-F2B5-4B48-91F3-22AD8C7B3F1A}" dt="2021-08-07T00:31:19.010" v="606" actId="478"/>
          <ac:spMkLst>
            <pc:docMk/>
            <pc:sldMk cId="4291271109" sldId="655"/>
            <ac:spMk id="84" creationId="{BB5EC78D-BB4E-4712-A236-20D50CFA9A21}"/>
          </ac:spMkLst>
        </pc:spChg>
        <pc:spChg chg="add del mod">
          <ac:chgData name="DOCENTE - MANUEL ALBERTO  GUEVARA  NAJARRO" userId="dc0839a7-ef25-445d-88fe-29223dfab4a5" providerId="ADAL" clId="{CAD66512-F2B5-4B48-91F3-22AD8C7B3F1A}" dt="2021-08-07T00:31:19.010" v="606" actId="478"/>
          <ac:spMkLst>
            <pc:docMk/>
            <pc:sldMk cId="4291271109" sldId="655"/>
            <ac:spMk id="85" creationId="{4065368C-C68D-4711-B216-9C7A85658DDE}"/>
          </ac:spMkLst>
        </pc:spChg>
        <pc:spChg chg="add mod">
          <ac:chgData name="DOCENTE - MANUEL ALBERTO  GUEVARA  NAJARRO" userId="dc0839a7-ef25-445d-88fe-29223dfab4a5" providerId="ADAL" clId="{CAD66512-F2B5-4B48-91F3-22AD8C7B3F1A}" dt="2021-08-07T00:33:13.858" v="647" actId="1037"/>
          <ac:spMkLst>
            <pc:docMk/>
            <pc:sldMk cId="4291271109" sldId="655"/>
            <ac:spMk id="86" creationId="{A7AFB432-1C77-4751-B7C1-85D9A0B469F0}"/>
          </ac:spMkLst>
        </pc:spChg>
        <pc:spChg chg="add mod">
          <ac:chgData name="DOCENTE - MANUEL ALBERTO  GUEVARA  NAJARRO" userId="dc0839a7-ef25-445d-88fe-29223dfab4a5" providerId="ADAL" clId="{CAD66512-F2B5-4B48-91F3-22AD8C7B3F1A}" dt="2021-08-07T00:33:13.858" v="647" actId="1037"/>
          <ac:spMkLst>
            <pc:docMk/>
            <pc:sldMk cId="4291271109" sldId="655"/>
            <ac:spMk id="87" creationId="{7422C95C-DF84-43D3-83C6-F9D939DDB0A4}"/>
          </ac:spMkLst>
        </pc:spChg>
        <pc:spChg chg="add mod">
          <ac:chgData name="DOCENTE - MANUEL ALBERTO  GUEVARA  NAJARRO" userId="dc0839a7-ef25-445d-88fe-29223dfab4a5" providerId="ADAL" clId="{CAD66512-F2B5-4B48-91F3-22AD8C7B3F1A}" dt="2021-08-07T00:45:47" v="776" actId="207"/>
          <ac:spMkLst>
            <pc:docMk/>
            <pc:sldMk cId="4291271109" sldId="655"/>
            <ac:spMk id="90" creationId="{6D74A87E-AEB2-44E5-9733-1510C38A609D}"/>
          </ac:spMkLst>
        </pc:spChg>
        <pc:spChg chg="add mod">
          <ac:chgData name="DOCENTE - MANUEL ALBERTO  GUEVARA  NAJARRO" userId="dc0839a7-ef25-445d-88fe-29223dfab4a5" providerId="ADAL" clId="{CAD66512-F2B5-4B48-91F3-22AD8C7B3F1A}" dt="2021-08-07T00:45:47" v="776" actId="207"/>
          <ac:spMkLst>
            <pc:docMk/>
            <pc:sldMk cId="4291271109" sldId="655"/>
            <ac:spMk id="91" creationId="{78DB1B93-1A86-4327-9955-56158E7BA84F}"/>
          </ac:spMkLst>
        </pc:spChg>
        <pc:picChg chg="add mod">
          <ac:chgData name="DOCENTE - MANUEL ALBERTO  GUEVARA  NAJARRO" userId="dc0839a7-ef25-445d-88fe-29223dfab4a5" providerId="ADAL" clId="{CAD66512-F2B5-4B48-91F3-22AD8C7B3F1A}" dt="2021-08-07T00:37:50.096" v="712" actId="14861"/>
          <ac:picMkLst>
            <pc:docMk/>
            <pc:sldMk cId="4291271109" sldId="655"/>
            <ac:picMk id="88" creationId="{5EFB3CA3-EDB0-41F8-A4AC-CD15A6C01E1B}"/>
          </ac:picMkLst>
        </pc:picChg>
        <pc:picChg chg="add mod">
          <ac:chgData name="DOCENTE - MANUEL ALBERTO  GUEVARA  NAJARRO" userId="dc0839a7-ef25-445d-88fe-29223dfab4a5" providerId="ADAL" clId="{CAD66512-F2B5-4B48-91F3-22AD8C7B3F1A}" dt="2021-08-07T00:37:50.096" v="712" actId="14861"/>
          <ac:picMkLst>
            <pc:docMk/>
            <pc:sldMk cId="4291271109" sldId="655"/>
            <ac:picMk id="95" creationId="{3995D46A-673C-4060-8889-CDC9F5D49E48}"/>
          </ac:picMkLst>
        </pc:picChg>
        <pc:picChg chg="add mod">
          <ac:chgData name="DOCENTE - MANUEL ALBERTO  GUEVARA  NAJARRO" userId="dc0839a7-ef25-445d-88fe-29223dfab4a5" providerId="ADAL" clId="{CAD66512-F2B5-4B48-91F3-22AD8C7B3F1A}" dt="2021-08-07T00:41:44.009" v="756" actId="1035"/>
          <ac:picMkLst>
            <pc:docMk/>
            <pc:sldMk cId="4291271109" sldId="655"/>
            <ac:picMk id="97" creationId="{60EE01FE-D9FC-470D-A65D-FC7E58B7207E}"/>
          </ac:picMkLst>
        </pc:picChg>
        <pc:picChg chg="add mod">
          <ac:chgData name="DOCENTE - MANUEL ALBERTO  GUEVARA  NAJARRO" userId="dc0839a7-ef25-445d-88fe-29223dfab4a5" providerId="ADAL" clId="{CAD66512-F2B5-4B48-91F3-22AD8C7B3F1A}" dt="2021-08-07T00:37:50.096" v="712" actId="14861"/>
          <ac:picMkLst>
            <pc:docMk/>
            <pc:sldMk cId="4291271109" sldId="655"/>
            <ac:picMk id="99" creationId="{3D69CEAF-7287-4BD4-8BCD-639EDA1DA3B4}"/>
          </ac:picMkLst>
        </pc:picChg>
        <pc:picChg chg="del">
          <ac:chgData name="DOCENTE - MANUEL ALBERTO  GUEVARA  NAJARRO" userId="dc0839a7-ef25-445d-88fe-29223dfab4a5" providerId="ADAL" clId="{CAD66512-F2B5-4B48-91F3-22AD8C7B3F1A}" dt="2021-08-07T00:24:21.738" v="344" actId="478"/>
          <ac:picMkLst>
            <pc:docMk/>
            <pc:sldMk cId="4291271109" sldId="655"/>
            <ac:picMk id="1026" creationId="{CCB0D59E-ED8F-46D5-A6CA-E314B28F3123}"/>
          </ac:picMkLst>
        </pc:picChg>
        <pc:cxnChg chg="add del mod">
          <ac:chgData name="DOCENTE - MANUEL ALBERTO  GUEVARA  NAJARRO" userId="dc0839a7-ef25-445d-88fe-29223dfab4a5" providerId="ADAL" clId="{CAD66512-F2B5-4B48-91F3-22AD8C7B3F1A}" dt="2021-08-07T00:24:29.652" v="351"/>
          <ac:cxnSpMkLst>
            <pc:docMk/>
            <pc:sldMk cId="4291271109" sldId="655"/>
            <ac:cxnSpMk id="8" creationId="{EE337073-2E04-446A-9A9A-9F5B1660154F}"/>
          </ac:cxnSpMkLst>
        </pc:cxnChg>
        <pc:cxnChg chg="add del mod">
          <ac:chgData name="DOCENTE - MANUEL ALBERTO  GUEVARA  NAJARRO" userId="dc0839a7-ef25-445d-88fe-29223dfab4a5" providerId="ADAL" clId="{CAD66512-F2B5-4B48-91F3-22AD8C7B3F1A}" dt="2021-08-07T00:24:29.652" v="351"/>
          <ac:cxnSpMkLst>
            <pc:docMk/>
            <pc:sldMk cId="4291271109" sldId="655"/>
            <ac:cxnSpMk id="9" creationId="{70C729F9-4162-4DBA-AA59-2833C28401C2}"/>
          </ac:cxnSpMkLst>
        </pc:cxnChg>
        <pc:cxnChg chg="add del mod">
          <ac:chgData name="DOCENTE - MANUEL ALBERTO  GUEVARA  NAJARRO" userId="dc0839a7-ef25-445d-88fe-29223dfab4a5" providerId="ADAL" clId="{CAD66512-F2B5-4B48-91F3-22AD8C7B3F1A}" dt="2021-08-07T00:24:29.652" v="351"/>
          <ac:cxnSpMkLst>
            <pc:docMk/>
            <pc:sldMk cId="4291271109" sldId="655"/>
            <ac:cxnSpMk id="10" creationId="{00CDAA0B-5EF1-4A78-B06B-AD2A3A1CF59B}"/>
          </ac:cxnSpMkLst>
        </pc:cxnChg>
        <pc:cxnChg chg="add del mod">
          <ac:chgData name="DOCENTE - MANUEL ALBERTO  GUEVARA  NAJARRO" userId="dc0839a7-ef25-445d-88fe-29223dfab4a5" providerId="ADAL" clId="{CAD66512-F2B5-4B48-91F3-22AD8C7B3F1A}" dt="2021-08-07T00:24:29.451" v="350"/>
          <ac:cxnSpMkLst>
            <pc:docMk/>
            <pc:sldMk cId="4291271109" sldId="655"/>
            <ac:cxnSpMk id="28" creationId="{3ABD0A0A-0072-43E0-AD47-829C06FD7F92}"/>
          </ac:cxnSpMkLst>
        </pc:cxnChg>
        <pc:cxnChg chg="add del mod">
          <ac:chgData name="DOCENTE - MANUEL ALBERTO  GUEVARA  NAJARRO" userId="dc0839a7-ef25-445d-88fe-29223dfab4a5" providerId="ADAL" clId="{CAD66512-F2B5-4B48-91F3-22AD8C7B3F1A}" dt="2021-08-07T00:24:29.451" v="350"/>
          <ac:cxnSpMkLst>
            <pc:docMk/>
            <pc:sldMk cId="4291271109" sldId="655"/>
            <ac:cxnSpMk id="29" creationId="{8D6BC806-BC3E-461C-B3AC-5B8400FF9F70}"/>
          </ac:cxnSpMkLst>
        </pc:cxnChg>
        <pc:cxnChg chg="add del mod">
          <ac:chgData name="DOCENTE - MANUEL ALBERTO  GUEVARA  NAJARRO" userId="dc0839a7-ef25-445d-88fe-29223dfab4a5" providerId="ADAL" clId="{CAD66512-F2B5-4B48-91F3-22AD8C7B3F1A}" dt="2021-08-07T00:24:29.451" v="350"/>
          <ac:cxnSpMkLst>
            <pc:docMk/>
            <pc:sldMk cId="4291271109" sldId="655"/>
            <ac:cxnSpMk id="30" creationId="{7A0B9A71-70F7-43A6-A1A8-1FDBF232E275}"/>
          </ac:cxnSpMkLst>
        </pc:cxnChg>
        <pc:cxnChg chg="add del mod">
          <ac:chgData name="DOCENTE - MANUEL ALBERTO  GUEVARA  NAJARRO" userId="dc0839a7-ef25-445d-88fe-29223dfab4a5" providerId="ADAL" clId="{CAD66512-F2B5-4B48-91F3-22AD8C7B3F1A}" dt="2021-08-07T00:24:31.738" v="353"/>
          <ac:cxnSpMkLst>
            <pc:docMk/>
            <pc:sldMk cId="4291271109" sldId="655"/>
            <ac:cxnSpMk id="48" creationId="{42B5ECCA-17A3-4DCE-A4DD-37694ACDE680}"/>
          </ac:cxnSpMkLst>
        </pc:cxnChg>
        <pc:cxnChg chg="add del mod">
          <ac:chgData name="DOCENTE - MANUEL ALBERTO  GUEVARA  NAJARRO" userId="dc0839a7-ef25-445d-88fe-29223dfab4a5" providerId="ADAL" clId="{CAD66512-F2B5-4B48-91F3-22AD8C7B3F1A}" dt="2021-08-07T00:24:31.738" v="353"/>
          <ac:cxnSpMkLst>
            <pc:docMk/>
            <pc:sldMk cId="4291271109" sldId="655"/>
            <ac:cxnSpMk id="49" creationId="{9717886E-DB55-43AC-BEDC-66DDD813DE82}"/>
          </ac:cxnSpMkLst>
        </pc:cxnChg>
        <pc:cxnChg chg="add del mod">
          <ac:chgData name="DOCENTE - MANUEL ALBERTO  GUEVARA  NAJARRO" userId="dc0839a7-ef25-445d-88fe-29223dfab4a5" providerId="ADAL" clId="{CAD66512-F2B5-4B48-91F3-22AD8C7B3F1A}" dt="2021-08-07T00:24:31.738" v="353"/>
          <ac:cxnSpMkLst>
            <pc:docMk/>
            <pc:sldMk cId="4291271109" sldId="655"/>
            <ac:cxnSpMk id="50" creationId="{BE227225-9975-4531-9B96-11C31BEF22F2}"/>
          </ac:cxnSpMkLst>
        </pc:cxnChg>
        <pc:cxnChg chg="add mod">
          <ac:chgData name="DOCENTE - MANUEL ALBERTO  GUEVARA  NAJARRO" userId="dc0839a7-ef25-445d-88fe-29223dfab4a5" providerId="ADAL" clId="{CAD66512-F2B5-4B48-91F3-22AD8C7B3F1A}" dt="2021-08-07T00:36:14.340" v="690" actId="14100"/>
          <ac:cxnSpMkLst>
            <pc:docMk/>
            <pc:sldMk cId="4291271109" sldId="655"/>
            <ac:cxnSpMk id="68" creationId="{117BC72A-E640-46D0-96F7-9AA9F06F9BAD}"/>
          </ac:cxnSpMkLst>
        </pc:cxnChg>
        <pc:cxnChg chg="add mod">
          <ac:chgData name="DOCENTE - MANUEL ALBERTO  GUEVARA  NAJARRO" userId="dc0839a7-ef25-445d-88fe-29223dfab4a5" providerId="ADAL" clId="{CAD66512-F2B5-4B48-91F3-22AD8C7B3F1A}" dt="2021-08-07T00:41:49.012" v="757" actId="14100"/>
          <ac:cxnSpMkLst>
            <pc:docMk/>
            <pc:sldMk cId="4291271109" sldId="655"/>
            <ac:cxnSpMk id="69" creationId="{4BE4BBA7-64EE-4CDE-9CC8-3C4854666E5E}"/>
          </ac:cxnSpMkLst>
        </pc:cxnChg>
        <pc:cxnChg chg="add mod">
          <ac:chgData name="DOCENTE - MANUEL ALBERTO  GUEVARA  NAJARRO" userId="dc0839a7-ef25-445d-88fe-29223dfab4a5" providerId="ADAL" clId="{CAD66512-F2B5-4B48-91F3-22AD8C7B3F1A}" dt="2021-08-07T00:41:29.694" v="741" actId="14100"/>
          <ac:cxnSpMkLst>
            <pc:docMk/>
            <pc:sldMk cId="4291271109" sldId="655"/>
            <ac:cxnSpMk id="70" creationId="{B063E7AB-13C1-419A-B64A-888CA909F9DB}"/>
          </ac:cxnSpMkLst>
        </pc:cxnChg>
      </pc:sldChg>
      <pc:sldChg chg="addSp delSp modSp add mod delAnim modAnim">
        <pc:chgData name="DOCENTE - MANUEL ALBERTO  GUEVARA  NAJARRO" userId="dc0839a7-ef25-445d-88fe-29223dfab4a5" providerId="ADAL" clId="{CAD66512-F2B5-4B48-91F3-22AD8C7B3F1A}" dt="2021-08-07T01:21:39.887" v="1334" actId="207"/>
        <pc:sldMkLst>
          <pc:docMk/>
          <pc:sldMk cId="1715480749" sldId="656"/>
        </pc:sldMkLst>
        <pc:spChg chg="mod">
          <ac:chgData name="DOCENTE - MANUEL ALBERTO  GUEVARA  NAJARRO" userId="dc0839a7-ef25-445d-88fe-29223dfab4a5" providerId="ADAL" clId="{CAD66512-F2B5-4B48-91F3-22AD8C7B3F1A}" dt="2021-08-07T01:20:44.298" v="1324" actId="1076"/>
          <ac:spMkLst>
            <pc:docMk/>
            <pc:sldMk cId="1715480749" sldId="656"/>
            <ac:spMk id="2" creationId="{A513C804-6001-4C7A-A4F6-858606C13E1B}"/>
          </ac:spMkLst>
        </pc:spChg>
        <pc:spChg chg="del">
          <ac:chgData name="DOCENTE - MANUEL ALBERTO  GUEVARA  NAJARRO" userId="dc0839a7-ef25-445d-88fe-29223dfab4a5" providerId="ADAL" clId="{CAD66512-F2B5-4B48-91F3-22AD8C7B3F1A}" dt="2021-08-07T00:49:52.549" v="781" actId="478"/>
          <ac:spMkLst>
            <pc:docMk/>
            <pc:sldMk cId="1715480749" sldId="656"/>
            <ac:spMk id="3" creationId="{2E135C1E-EAD9-428A-8A2E-033A4004E55A}"/>
          </ac:spMkLst>
        </pc:spChg>
        <pc:spChg chg="add del mod">
          <ac:chgData name="DOCENTE - MANUEL ALBERTO  GUEVARA  NAJARRO" userId="dc0839a7-ef25-445d-88fe-29223dfab4a5" providerId="ADAL" clId="{CAD66512-F2B5-4B48-91F3-22AD8C7B3F1A}" dt="2021-08-07T00:49:54.815" v="782" actId="478"/>
          <ac:spMkLst>
            <pc:docMk/>
            <pc:sldMk cId="1715480749" sldId="656"/>
            <ac:spMk id="6" creationId="{E34E5BCE-C802-490C-AA54-9A68933400E9}"/>
          </ac:spMkLst>
        </pc:spChg>
        <pc:spChg chg="add del mod">
          <ac:chgData name="DOCENTE - MANUEL ALBERTO  GUEVARA  NAJARRO" userId="dc0839a7-ef25-445d-88fe-29223dfab4a5" providerId="ADAL" clId="{CAD66512-F2B5-4B48-91F3-22AD8C7B3F1A}" dt="2021-08-07T00:49:59.461" v="784"/>
          <ac:spMkLst>
            <pc:docMk/>
            <pc:sldMk cId="1715480749" sldId="656"/>
            <ac:spMk id="8" creationId="{EFA4FEBD-D197-409A-AF30-F16819C20278}"/>
          </ac:spMkLst>
        </pc:spChg>
        <pc:spChg chg="add del mod">
          <ac:chgData name="DOCENTE - MANUEL ALBERTO  GUEVARA  NAJARRO" userId="dc0839a7-ef25-445d-88fe-29223dfab4a5" providerId="ADAL" clId="{CAD66512-F2B5-4B48-91F3-22AD8C7B3F1A}" dt="2021-08-07T00:49:59.461" v="784"/>
          <ac:spMkLst>
            <pc:docMk/>
            <pc:sldMk cId="1715480749" sldId="656"/>
            <ac:spMk id="9" creationId="{71A31A5F-11AD-403E-B731-18E9DA2554F6}"/>
          </ac:spMkLst>
        </pc:spChg>
        <pc:spChg chg="add del mod">
          <ac:chgData name="DOCENTE - MANUEL ALBERTO  GUEVARA  NAJARRO" userId="dc0839a7-ef25-445d-88fe-29223dfab4a5" providerId="ADAL" clId="{CAD66512-F2B5-4B48-91F3-22AD8C7B3F1A}" dt="2021-08-07T00:49:59.461" v="784"/>
          <ac:spMkLst>
            <pc:docMk/>
            <pc:sldMk cId="1715480749" sldId="656"/>
            <ac:spMk id="10" creationId="{D3EC34C9-4494-4528-8422-62DCDA74F520}"/>
          </ac:spMkLst>
        </pc:spChg>
        <pc:spChg chg="add del mod">
          <ac:chgData name="DOCENTE - MANUEL ALBERTO  GUEVARA  NAJARRO" userId="dc0839a7-ef25-445d-88fe-29223dfab4a5" providerId="ADAL" clId="{CAD66512-F2B5-4B48-91F3-22AD8C7B3F1A}" dt="2021-08-07T00:49:59.461" v="784"/>
          <ac:spMkLst>
            <pc:docMk/>
            <pc:sldMk cId="1715480749" sldId="656"/>
            <ac:spMk id="11" creationId="{FCE9A620-1A2B-4A47-89E6-9D3E4D4149CE}"/>
          </ac:spMkLst>
        </pc:spChg>
        <pc:spChg chg="add del mod">
          <ac:chgData name="DOCENTE - MANUEL ALBERTO  GUEVARA  NAJARRO" userId="dc0839a7-ef25-445d-88fe-29223dfab4a5" providerId="ADAL" clId="{CAD66512-F2B5-4B48-91F3-22AD8C7B3F1A}" dt="2021-08-07T00:49:59.461" v="784"/>
          <ac:spMkLst>
            <pc:docMk/>
            <pc:sldMk cId="1715480749" sldId="656"/>
            <ac:spMk id="12" creationId="{AC7610D6-DFA7-4848-B149-9020EB6B5641}"/>
          </ac:spMkLst>
        </pc:spChg>
        <pc:spChg chg="add del mod">
          <ac:chgData name="DOCENTE - MANUEL ALBERTO  GUEVARA  NAJARRO" userId="dc0839a7-ef25-445d-88fe-29223dfab4a5" providerId="ADAL" clId="{CAD66512-F2B5-4B48-91F3-22AD8C7B3F1A}" dt="2021-08-07T00:49:59.461" v="784"/>
          <ac:spMkLst>
            <pc:docMk/>
            <pc:sldMk cId="1715480749" sldId="656"/>
            <ac:spMk id="13" creationId="{6E4526C7-A239-4C92-B913-AB2058FA1FBD}"/>
          </ac:spMkLst>
        </pc:spChg>
        <pc:spChg chg="add del mod">
          <ac:chgData name="DOCENTE - MANUEL ALBERTO  GUEVARA  NAJARRO" userId="dc0839a7-ef25-445d-88fe-29223dfab4a5" providerId="ADAL" clId="{CAD66512-F2B5-4B48-91F3-22AD8C7B3F1A}" dt="2021-08-07T00:49:59.461" v="784"/>
          <ac:spMkLst>
            <pc:docMk/>
            <pc:sldMk cId="1715480749" sldId="656"/>
            <ac:spMk id="14" creationId="{3FA7C6BA-B39E-48C4-91DD-535A1A50A8A3}"/>
          </ac:spMkLst>
        </pc:spChg>
        <pc:spChg chg="add del mod">
          <ac:chgData name="DOCENTE - MANUEL ALBERTO  GUEVARA  NAJARRO" userId="dc0839a7-ef25-445d-88fe-29223dfab4a5" providerId="ADAL" clId="{CAD66512-F2B5-4B48-91F3-22AD8C7B3F1A}" dt="2021-08-07T00:49:59.461" v="784"/>
          <ac:spMkLst>
            <pc:docMk/>
            <pc:sldMk cId="1715480749" sldId="656"/>
            <ac:spMk id="15" creationId="{966871F1-FBA3-4612-940A-FCB48F14671E}"/>
          </ac:spMkLst>
        </pc:spChg>
        <pc:spChg chg="add del mod">
          <ac:chgData name="DOCENTE - MANUEL ALBERTO  GUEVARA  NAJARRO" userId="dc0839a7-ef25-445d-88fe-29223dfab4a5" providerId="ADAL" clId="{CAD66512-F2B5-4B48-91F3-22AD8C7B3F1A}" dt="2021-08-07T00:49:59.461" v="784"/>
          <ac:spMkLst>
            <pc:docMk/>
            <pc:sldMk cId="1715480749" sldId="656"/>
            <ac:spMk id="16" creationId="{F0CAC7B8-A7BE-4563-9844-C1AFC74B1A49}"/>
          </ac:spMkLst>
        </pc:spChg>
        <pc:spChg chg="add del mod">
          <ac:chgData name="DOCENTE - MANUEL ALBERTO  GUEVARA  NAJARRO" userId="dc0839a7-ef25-445d-88fe-29223dfab4a5" providerId="ADAL" clId="{CAD66512-F2B5-4B48-91F3-22AD8C7B3F1A}" dt="2021-08-07T00:49:59.461" v="784"/>
          <ac:spMkLst>
            <pc:docMk/>
            <pc:sldMk cId="1715480749" sldId="656"/>
            <ac:spMk id="17" creationId="{27C205C0-B9A6-45D4-934B-95AC80D56CCB}"/>
          </ac:spMkLst>
        </pc:spChg>
        <pc:spChg chg="add del mod">
          <ac:chgData name="DOCENTE - MANUEL ALBERTO  GUEVARA  NAJARRO" userId="dc0839a7-ef25-445d-88fe-29223dfab4a5" providerId="ADAL" clId="{CAD66512-F2B5-4B48-91F3-22AD8C7B3F1A}" dt="2021-08-07T00:49:59.461" v="784"/>
          <ac:spMkLst>
            <pc:docMk/>
            <pc:sldMk cId="1715480749" sldId="656"/>
            <ac:spMk id="18" creationId="{64AE64AD-9735-42C1-B15E-DBF71177AFDB}"/>
          </ac:spMkLst>
        </pc:spChg>
        <pc:spChg chg="add del mod">
          <ac:chgData name="DOCENTE - MANUEL ALBERTO  GUEVARA  NAJARRO" userId="dc0839a7-ef25-445d-88fe-29223dfab4a5" providerId="ADAL" clId="{CAD66512-F2B5-4B48-91F3-22AD8C7B3F1A}" dt="2021-08-07T00:49:59.461" v="784"/>
          <ac:spMkLst>
            <pc:docMk/>
            <pc:sldMk cId="1715480749" sldId="656"/>
            <ac:spMk id="19" creationId="{4F660F5B-1034-43AE-8044-834769BF44DE}"/>
          </ac:spMkLst>
        </pc:spChg>
        <pc:spChg chg="add del mod">
          <ac:chgData name="DOCENTE - MANUEL ALBERTO  GUEVARA  NAJARRO" userId="dc0839a7-ef25-445d-88fe-29223dfab4a5" providerId="ADAL" clId="{CAD66512-F2B5-4B48-91F3-22AD8C7B3F1A}" dt="2021-08-07T00:49:59.461" v="784"/>
          <ac:spMkLst>
            <pc:docMk/>
            <pc:sldMk cId="1715480749" sldId="656"/>
            <ac:spMk id="20" creationId="{24D3A7E9-0004-4704-BA43-BA9EDD531DC8}"/>
          </ac:spMkLst>
        </pc:spChg>
        <pc:spChg chg="add del mod">
          <ac:chgData name="DOCENTE - MANUEL ALBERTO  GUEVARA  NAJARRO" userId="dc0839a7-ef25-445d-88fe-29223dfab4a5" providerId="ADAL" clId="{CAD66512-F2B5-4B48-91F3-22AD8C7B3F1A}" dt="2021-08-07T00:49:59.461" v="784"/>
          <ac:spMkLst>
            <pc:docMk/>
            <pc:sldMk cId="1715480749" sldId="656"/>
            <ac:spMk id="21" creationId="{CC129A85-1FC5-4D25-8C8C-45E1336B6727}"/>
          </ac:spMkLst>
        </pc:spChg>
        <pc:spChg chg="add del mod">
          <ac:chgData name="DOCENTE - MANUEL ALBERTO  GUEVARA  NAJARRO" userId="dc0839a7-ef25-445d-88fe-29223dfab4a5" providerId="ADAL" clId="{CAD66512-F2B5-4B48-91F3-22AD8C7B3F1A}" dt="2021-08-07T00:49:59.461" v="784"/>
          <ac:spMkLst>
            <pc:docMk/>
            <pc:sldMk cId="1715480749" sldId="656"/>
            <ac:spMk id="22" creationId="{A8E7990E-FFAA-4A47-9849-41579EF8DC9C}"/>
          </ac:spMkLst>
        </pc:spChg>
        <pc:spChg chg="add del mod">
          <ac:chgData name="DOCENTE - MANUEL ALBERTO  GUEVARA  NAJARRO" userId="dc0839a7-ef25-445d-88fe-29223dfab4a5" providerId="ADAL" clId="{CAD66512-F2B5-4B48-91F3-22AD8C7B3F1A}" dt="2021-08-07T00:49:59.461" v="784"/>
          <ac:spMkLst>
            <pc:docMk/>
            <pc:sldMk cId="1715480749" sldId="656"/>
            <ac:spMk id="23" creationId="{5C6A4E98-7481-456D-B940-BF1BAE925444}"/>
          </ac:spMkLst>
        </pc:spChg>
        <pc:spChg chg="mod">
          <ac:chgData name="DOCENTE - MANUEL ALBERTO  GUEVARA  NAJARRO" userId="dc0839a7-ef25-445d-88fe-29223dfab4a5" providerId="ADAL" clId="{CAD66512-F2B5-4B48-91F3-22AD8C7B3F1A}" dt="2021-08-07T00:49:55.548" v="783"/>
          <ac:spMkLst>
            <pc:docMk/>
            <pc:sldMk cId="1715480749" sldId="656"/>
            <ac:spMk id="25" creationId="{D4D9133E-E1A8-46D2-AD98-4ACF91E2541E}"/>
          </ac:spMkLst>
        </pc:spChg>
        <pc:spChg chg="mod">
          <ac:chgData name="DOCENTE - MANUEL ALBERTO  GUEVARA  NAJARRO" userId="dc0839a7-ef25-445d-88fe-29223dfab4a5" providerId="ADAL" clId="{CAD66512-F2B5-4B48-91F3-22AD8C7B3F1A}" dt="2021-08-07T00:49:55.548" v="783"/>
          <ac:spMkLst>
            <pc:docMk/>
            <pc:sldMk cId="1715480749" sldId="656"/>
            <ac:spMk id="26" creationId="{2DB2DE03-AA28-4B12-B533-EEA9EF5D9D67}"/>
          </ac:spMkLst>
        </pc:spChg>
        <pc:spChg chg="mod">
          <ac:chgData name="DOCENTE - MANUEL ALBERTO  GUEVARA  NAJARRO" userId="dc0839a7-ef25-445d-88fe-29223dfab4a5" providerId="ADAL" clId="{CAD66512-F2B5-4B48-91F3-22AD8C7B3F1A}" dt="2021-08-07T00:49:55.548" v="783"/>
          <ac:spMkLst>
            <pc:docMk/>
            <pc:sldMk cId="1715480749" sldId="656"/>
            <ac:spMk id="27" creationId="{922079BC-4768-4BDD-AC73-593BD95B19F3}"/>
          </ac:spMkLst>
        </pc:spChg>
        <pc:spChg chg="mod">
          <ac:chgData name="DOCENTE - MANUEL ALBERTO  GUEVARA  NAJARRO" userId="dc0839a7-ef25-445d-88fe-29223dfab4a5" providerId="ADAL" clId="{CAD66512-F2B5-4B48-91F3-22AD8C7B3F1A}" dt="2021-08-07T00:49:55.548" v="783"/>
          <ac:spMkLst>
            <pc:docMk/>
            <pc:sldMk cId="1715480749" sldId="656"/>
            <ac:spMk id="28" creationId="{36BE86CB-249A-4DE6-8704-4895FB1AA9CC}"/>
          </ac:spMkLst>
        </pc:spChg>
        <pc:spChg chg="mod">
          <ac:chgData name="DOCENTE - MANUEL ALBERTO  GUEVARA  NAJARRO" userId="dc0839a7-ef25-445d-88fe-29223dfab4a5" providerId="ADAL" clId="{CAD66512-F2B5-4B48-91F3-22AD8C7B3F1A}" dt="2021-08-07T00:49:55.548" v="783"/>
          <ac:spMkLst>
            <pc:docMk/>
            <pc:sldMk cId="1715480749" sldId="656"/>
            <ac:spMk id="29" creationId="{0E330F55-860A-4D16-916B-99CFF2D2DAC8}"/>
          </ac:spMkLst>
        </pc:spChg>
        <pc:spChg chg="mod">
          <ac:chgData name="DOCENTE - MANUEL ALBERTO  GUEVARA  NAJARRO" userId="dc0839a7-ef25-445d-88fe-29223dfab4a5" providerId="ADAL" clId="{CAD66512-F2B5-4B48-91F3-22AD8C7B3F1A}" dt="2021-08-07T00:49:55.548" v="783"/>
          <ac:spMkLst>
            <pc:docMk/>
            <pc:sldMk cId="1715480749" sldId="656"/>
            <ac:spMk id="30" creationId="{C31A7B06-4953-497F-BD36-663452A8A332}"/>
          </ac:spMkLst>
        </pc:spChg>
        <pc:spChg chg="mod">
          <ac:chgData name="DOCENTE - MANUEL ALBERTO  GUEVARA  NAJARRO" userId="dc0839a7-ef25-445d-88fe-29223dfab4a5" providerId="ADAL" clId="{CAD66512-F2B5-4B48-91F3-22AD8C7B3F1A}" dt="2021-08-07T00:49:55.548" v="783"/>
          <ac:spMkLst>
            <pc:docMk/>
            <pc:sldMk cId="1715480749" sldId="656"/>
            <ac:spMk id="31" creationId="{4D4AE9B7-02D2-4536-93F2-0EAF1E535E81}"/>
          </ac:spMkLst>
        </pc:spChg>
        <pc:spChg chg="mod">
          <ac:chgData name="DOCENTE - MANUEL ALBERTO  GUEVARA  NAJARRO" userId="dc0839a7-ef25-445d-88fe-29223dfab4a5" providerId="ADAL" clId="{CAD66512-F2B5-4B48-91F3-22AD8C7B3F1A}" dt="2021-08-07T00:49:55.548" v="783"/>
          <ac:spMkLst>
            <pc:docMk/>
            <pc:sldMk cId="1715480749" sldId="656"/>
            <ac:spMk id="33" creationId="{231BD69A-93B7-4586-9EEF-5AC953E4CE1A}"/>
          </ac:spMkLst>
        </pc:spChg>
        <pc:spChg chg="mod">
          <ac:chgData name="DOCENTE - MANUEL ALBERTO  GUEVARA  NAJARRO" userId="dc0839a7-ef25-445d-88fe-29223dfab4a5" providerId="ADAL" clId="{CAD66512-F2B5-4B48-91F3-22AD8C7B3F1A}" dt="2021-08-07T00:49:55.548" v="783"/>
          <ac:spMkLst>
            <pc:docMk/>
            <pc:sldMk cId="1715480749" sldId="656"/>
            <ac:spMk id="34" creationId="{EF289D52-8C0D-4E07-AB87-25FB8200203C}"/>
          </ac:spMkLst>
        </pc:spChg>
        <pc:spChg chg="mod">
          <ac:chgData name="DOCENTE - MANUEL ALBERTO  GUEVARA  NAJARRO" userId="dc0839a7-ef25-445d-88fe-29223dfab4a5" providerId="ADAL" clId="{CAD66512-F2B5-4B48-91F3-22AD8C7B3F1A}" dt="2021-08-07T00:49:55.548" v="783"/>
          <ac:spMkLst>
            <pc:docMk/>
            <pc:sldMk cId="1715480749" sldId="656"/>
            <ac:spMk id="35" creationId="{AF2C7DE5-0F29-4572-ACE1-21203AC81334}"/>
          </ac:spMkLst>
        </pc:spChg>
        <pc:spChg chg="mod">
          <ac:chgData name="DOCENTE - MANUEL ALBERTO  GUEVARA  NAJARRO" userId="dc0839a7-ef25-445d-88fe-29223dfab4a5" providerId="ADAL" clId="{CAD66512-F2B5-4B48-91F3-22AD8C7B3F1A}" dt="2021-08-07T00:49:55.548" v="783"/>
          <ac:spMkLst>
            <pc:docMk/>
            <pc:sldMk cId="1715480749" sldId="656"/>
            <ac:spMk id="36" creationId="{850BA1D0-6A44-4A1F-BBF1-5C39A7FA8E7F}"/>
          </ac:spMkLst>
        </pc:spChg>
        <pc:spChg chg="mod">
          <ac:chgData name="DOCENTE - MANUEL ALBERTO  GUEVARA  NAJARRO" userId="dc0839a7-ef25-445d-88fe-29223dfab4a5" providerId="ADAL" clId="{CAD66512-F2B5-4B48-91F3-22AD8C7B3F1A}" dt="2021-08-07T00:49:55.548" v="783"/>
          <ac:spMkLst>
            <pc:docMk/>
            <pc:sldMk cId="1715480749" sldId="656"/>
            <ac:spMk id="38" creationId="{73AA6086-C242-4E0A-A4C6-A2245A6E9E1B}"/>
          </ac:spMkLst>
        </pc:spChg>
        <pc:spChg chg="mod">
          <ac:chgData name="DOCENTE - MANUEL ALBERTO  GUEVARA  NAJARRO" userId="dc0839a7-ef25-445d-88fe-29223dfab4a5" providerId="ADAL" clId="{CAD66512-F2B5-4B48-91F3-22AD8C7B3F1A}" dt="2021-08-07T00:49:55.548" v="783"/>
          <ac:spMkLst>
            <pc:docMk/>
            <pc:sldMk cId="1715480749" sldId="656"/>
            <ac:spMk id="39" creationId="{92D46DA5-D7F7-4542-93E9-1D76612E4A98}"/>
          </ac:spMkLst>
        </pc:spChg>
        <pc:spChg chg="mod">
          <ac:chgData name="DOCENTE - MANUEL ALBERTO  GUEVARA  NAJARRO" userId="dc0839a7-ef25-445d-88fe-29223dfab4a5" providerId="ADAL" clId="{CAD66512-F2B5-4B48-91F3-22AD8C7B3F1A}" dt="2021-08-07T00:49:55.548" v="783"/>
          <ac:spMkLst>
            <pc:docMk/>
            <pc:sldMk cId="1715480749" sldId="656"/>
            <ac:spMk id="40" creationId="{CAB34297-0F0B-433D-846B-65EB37039B09}"/>
          </ac:spMkLst>
        </pc:spChg>
        <pc:spChg chg="mod">
          <ac:chgData name="DOCENTE - MANUEL ALBERTO  GUEVARA  NAJARRO" userId="dc0839a7-ef25-445d-88fe-29223dfab4a5" providerId="ADAL" clId="{CAD66512-F2B5-4B48-91F3-22AD8C7B3F1A}" dt="2021-08-07T00:49:55.548" v="783"/>
          <ac:spMkLst>
            <pc:docMk/>
            <pc:sldMk cId="1715480749" sldId="656"/>
            <ac:spMk id="41" creationId="{28E3A7EC-7B54-460E-AEF1-0A8C164CDAF2}"/>
          </ac:spMkLst>
        </pc:spChg>
        <pc:spChg chg="mod">
          <ac:chgData name="DOCENTE - MANUEL ALBERTO  GUEVARA  NAJARRO" userId="dc0839a7-ef25-445d-88fe-29223dfab4a5" providerId="ADAL" clId="{CAD66512-F2B5-4B48-91F3-22AD8C7B3F1A}" dt="2021-08-07T00:49:55.548" v="783"/>
          <ac:spMkLst>
            <pc:docMk/>
            <pc:sldMk cId="1715480749" sldId="656"/>
            <ac:spMk id="43" creationId="{69C74D70-3B8C-496E-BCC3-10D61F24C30E}"/>
          </ac:spMkLst>
        </pc:spChg>
        <pc:spChg chg="mod">
          <ac:chgData name="DOCENTE - MANUEL ALBERTO  GUEVARA  NAJARRO" userId="dc0839a7-ef25-445d-88fe-29223dfab4a5" providerId="ADAL" clId="{CAD66512-F2B5-4B48-91F3-22AD8C7B3F1A}" dt="2021-08-07T00:49:55.548" v="783"/>
          <ac:spMkLst>
            <pc:docMk/>
            <pc:sldMk cId="1715480749" sldId="656"/>
            <ac:spMk id="44" creationId="{EE981662-F413-493D-AA75-A2393405E754}"/>
          </ac:spMkLst>
        </pc:spChg>
        <pc:spChg chg="mod">
          <ac:chgData name="DOCENTE - MANUEL ALBERTO  GUEVARA  NAJARRO" userId="dc0839a7-ef25-445d-88fe-29223dfab4a5" providerId="ADAL" clId="{CAD66512-F2B5-4B48-91F3-22AD8C7B3F1A}" dt="2021-08-07T00:49:55.548" v="783"/>
          <ac:spMkLst>
            <pc:docMk/>
            <pc:sldMk cId="1715480749" sldId="656"/>
            <ac:spMk id="45" creationId="{CB8C6D7D-F5D8-451F-81CF-9A6769B4809F}"/>
          </ac:spMkLst>
        </pc:spChg>
        <pc:spChg chg="mod">
          <ac:chgData name="DOCENTE - MANUEL ALBERTO  GUEVARA  NAJARRO" userId="dc0839a7-ef25-445d-88fe-29223dfab4a5" providerId="ADAL" clId="{CAD66512-F2B5-4B48-91F3-22AD8C7B3F1A}" dt="2021-08-07T00:49:55.548" v="783"/>
          <ac:spMkLst>
            <pc:docMk/>
            <pc:sldMk cId="1715480749" sldId="656"/>
            <ac:spMk id="46" creationId="{7E88A05A-09BB-4142-A235-8B551A6124E3}"/>
          </ac:spMkLst>
        </pc:spChg>
        <pc:spChg chg="mod">
          <ac:chgData name="DOCENTE - MANUEL ALBERTO  GUEVARA  NAJARRO" userId="dc0839a7-ef25-445d-88fe-29223dfab4a5" providerId="ADAL" clId="{CAD66512-F2B5-4B48-91F3-22AD8C7B3F1A}" dt="2021-08-07T00:49:55.548" v="783"/>
          <ac:spMkLst>
            <pc:docMk/>
            <pc:sldMk cId="1715480749" sldId="656"/>
            <ac:spMk id="47" creationId="{55FA5068-0DF3-434B-8358-4D8CAA5A8C16}"/>
          </ac:spMkLst>
        </pc:spChg>
        <pc:spChg chg="mod">
          <ac:chgData name="DOCENTE - MANUEL ALBERTO  GUEVARA  NAJARRO" userId="dc0839a7-ef25-445d-88fe-29223dfab4a5" providerId="ADAL" clId="{CAD66512-F2B5-4B48-91F3-22AD8C7B3F1A}" dt="2021-08-07T00:49:55.548" v="783"/>
          <ac:spMkLst>
            <pc:docMk/>
            <pc:sldMk cId="1715480749" sldId="656"/>
            <ac:spMk id="48" creationId="{6DB28F46-1B10-40EA-AF40-5A9B7D9B5D25}"/>
          </ac:spMkLst>
        </pc:spChg>
        <pc:spChg chg="mod">
          <ac:chgData name="DOCENTE - MANUEL ALBERTO  GUEVARA  NAJARRO" userId="dc0839a7-ef25-445d-88fe-29223dfab4a5" providerId="ADAL" clId="{CAD66512-F2B5-4B48-91F3-22AD8C7B3F1A}" dt="2021-08-07T00:49:55.548" v="783"/>
          <ac:spMkLst>
            <pc:docMk/>
            <pc:sldMk cId="1715480749" sldId="656"/>
            <ac:spMk id="49" creationId="{F1041A4D-C093-4FEB-AB06-89A7CA6DB4B2}"/>
          </ac:spMkLst>
        </pc:spChg>
        <pc:spChg chg="mod">
          <ac:chgData name="DOCENTE - MANUEL ALBERTO  GUEVARA  NAJARRO" userId="dc0839a7-ef25-445d-88fe-29223dfab4a5" providerId="ADAL" clId="{CAD66512-F2B5-4B48-91F3-22AD8C7B3F1A}" dt="2021-08-07T00:49:55.548" v="783"/>
          <ac:spMkLst>
            <pc:docMk/>
            <pc:sldMk cId="1715480749" sldId="656"/>
            <ac:spMk id="50" creationId="{B3B25ADF-B1D2-4ECB-A128-94A3BA9611A2}"/>
          </ac:spMkLst>
        </pc:spChg>
        <pc:spChg chg="add del mod">
          <ac:chgData name="DOCENTE - MANUEL ALBERTO  GUEVARA  NAJARRO" userId="dc0839a7-ef25-445d-88fe-29223dfab4a5" providerId="ADAL" clId="{CAD66512-F2B5-4B48-91F3-22AD8C7B3F1A}" dt="2021-08-07T00:50:10.436" v="786"/>
          <ac:spMkLst>
            <pc:docMk/>
            <pc:sldMk cId="1715480749" sldId="656"/>
            <ac:spMk id="51" creationId="{BC639188-8683-4D1A-BDBC-19AE19AD743E}"/>
          </ac:spMkLst>
        </pc:spChg>
        <pc:spChg chg="add del mod">
          <ac:chgData name="DOCENTE - MANUEL ALBERTO  GUEVARA  NAJARRO" userId="dc0839a7-ef25-445d-88fe-29223dfab4a5" providerId="ADAL" clId="{CAD66512-F2B5-4B48-91F3-22AD8C7B3F1A}" dt="2021-08-07T00:50:10.436" v="786"/>
          <ac:spMkLst>
            <pc:docMk/>
            <pc:sldMk cId="1715480749" sldId="656"/>
            <ac:spMk id="52" creationId="{318A6D95-61FC-41ED-AA3D-A0DDE5D6EC54}"/>
          </ac:spMkLst>
        </pc:spChg>
        <pc:spChg chg="add del mod">
          <ac:chgData name="DOCENTE - MANUEL ALBERTO  GUEVARA  NAJARRO" userId="dc0839a7-ef25-445d-88fe-29223dfab4a5" providerId="ADAL" clId="{CAD66512-F2B5-4B48-91F3-22AD8C7B3F1A}" dt="2021-08-07T00:50:10.436" v="786"/>
          <ac:spMkLst>
            <pc:docMk/>
            <pc:sldMk cId="1715480749" sldId="656"/>
            <ac:spMk id="53" creationId="{5866447E-2374-4474-A8AE-3C41341C19C0}"/>
          </ac:spMkLst>
        </pc:spChg>
        <pc:spChg chg="add del mod">
          <ac:chgData name="DOCENTE - MANUEL ALBERTO  GUEVARA  NAJARRO" userId="dc0839a7-ef25-445d-88fe-29223dfab4a5" providerId="ADAL" clId="{CAD66512-F2B5-4B48-91F3-22AD8C7B3F1A}" dt="2021-08-07T00:50:10.436" v="786"/>
          <ac:spMkLst>
            <pc:docMk/>
            <pc:sldMk cId="1715480749" sldId="656"/>
            <ac:spMk id="54" creationId="{23C3F740-E93D-486E-A31B-DC750F350361}"/>
          </ac:spMkLst>
        </pc:spChg>
        <pc:spChg chg="add del mod">
          <ac:chgData name="DOCENTE - MANUEL ALBERTO  GUEVARA  NAJARRO" userId="dc0839a7-ef25-445d-88fe-29223dfab4a5" providerId="ADAL" clId="{CAD66512-F2B5-4B48-91F3-22AD8C7B3F1A}" dt="2021-08-07T00:50:10.436" v="786"/>
          <ac:spMkLst>
            <pc:docMk/>
            <pc:sldMk cId="1715480749" sldId="656"/>
            <ac:spMk id="55" creationId="{1D51EBE1-5417-41A1-BF58-5422BC91A456}"/>
          </ac:spMkLst>
        </pc:spChg>
        <pc:spChg chg="add del mod">
          <ac:chgData name="DOCENTE - MANUEL ALBERTO  GUEVARA  NAJARRO" userId="dc0839a7-ef25-445d-88fe-29223dfab4a5" providerId="ADAL" clId="{CAD66512-F2B5-4B48-91F3-22AD8C7B3F1A}" dt="2021-08-07T00:50:10.436" v="786"/>
          <ac:spMkLst>
            <pc:docMk/>
            <pc:sldMk cId="1715480749" sldId="656"/>
            <ac:spMk id="56" creationId="{0423332D-DFD6-4960-9465-BEEF5597B973}"/>
          </ac:spMkLst>
        </pc:spChg>
        <pc:spChg chg="add del mod">
          <ac:chgData name="DOCENTE - MANUEL ALBERTO  GUEVARA  NAJARRO" userId="dc0839a7-ef25-445d-88fe-29223dfab4a5" providerId="ADAL" clId="{CAD66512-F2B5-4B48-91F3-22AD8C7B3F1A}" dt="2021-08-07T00:50:10.436" v="786"/>
          <ac:spMkLst>
            <pc:docMk/>
            <pc:sldMk cId="1715480749" sldId="656"/>
            <ac:spMk id="57" creationId="{03E31103-D7C5-4138-89C7-8880834B2ED9}"/>
          </ac:spMkLst>
        </pc:spChg>
        <pc:spChg chg="add del mod">
          <ac:chgData name="DOCENTE - MANUEL ALBERTO  GUEVARA  NAJARRO" userId="dc0839a7-ef25-445d-88fe-29223dfab4a5" providerId="ADAL" clId="{CAD66512-F2B5-4B48-91F3-22AD8C7B3F1A}" dt="2021-08-07T00:50:10.436" v="786"/>
          <ac:spMkLst>
            <pc:docMk/>
            <pc:sldMk cId="1715480749" sldId="656"/>
            <ac:spMk id="58" creationId="{8F275843-B6C8-4EE3-BA89-4F50E2BC9815}"/>
          </ac:spMkLst>
        </pc:spChg>
        <pc:spChg chg="add del mod">
          <ac:chgData name="DOCENTE - MANUEL ALBERTO  GUEVARA  NAJARRO" userId="dc0839a7-ef25-445d-88fe-29223dfab4a5" providerId="ADAL" clId="{CAD66512-F2B5-4B48-91F3-22AD8C7B3F1A}" dt="2021-08-07T00:50:10.436" v="786"/>
          <ac:spMkLst>
            <pc:docMk/>
            <pc:sldMk cId="1715480749" sldId="656"/>
            <ac:spMk id="59" creationId="{AFCFF8FB-928E-4363-92BF-7ABFE63B95FC}"/>
          </ac:spMkLst>
        </pc:spChg>
        <pc:spChg chg="add del mod">
          <ac:chgData name="DOCENTE - MANUEL ALBERTO  GUEVARA  NAJARRO" userId="dc0839a7-ef25-445d-88fe-29223dfab4a5" providerId="ADAL" clId="{CAD66512-F2B5-4B48-91F3-22AD8C7B3F1A}" dt="2021-08-07T00:50:10.436" v="786"/>
          <ac:spMkLst>
            <pc:docMk/>
            <pc:sldMk cId="1715480749" sldId="656"/>
            <ac:spMk id="60" creationId="{B0CDCD1C-952D-4BD7-9D31-9C2235A85F2C}"/>
          </ac:spMkLst>
        </pc:spChg>
        <pc:spChg chg="add del mod">
          <ac:chgData name="DOCENTE - MANUEL ALBERTO  GUEVARA  NAJARRO" userId="dc0839a7-ef25-445d-88fe-29223dfab4a5" providerId="ADAL" clId="{CAD66512-F2B5-4B48-91F3-22AD8C7B3F1A}" dt="2021-08-07T00:50:10.436" v="786"/>
          <ac:spMkLst>
            <pc:docMk/>
            <pc:sldMk cId="1715480749" sldId="656"/>
            <ac:spMk id="61" creationId="{B900E566-D904-40EF-8C83-0D37EDAC832D}"/>
          </ac:spMkLst>
        </pc:spChg>
        <pc:spChg chg="add del mod">
          <ac:chgData name="DOCENTE - MANUEL ALBERTO  GUEVARA  NAJARRO" userId="dc0839a7-ef25-445d-88fe-29223dfab4a5" providerId="ADAL" clId="{CAD66512-F2B5-4B48-91F3-22AD8C7B3F1A}" dt="2021-08-07T00:50:10.436" v="786"/>
          <ac:spMkLst>
            <pc:docMk/>
            <pc:sldMk cId="1715480749" sldId="656"/>
            <ac:spMk id="62" creationId="{A45B31BF-AA9B-49F8-BFEE-E89DD302FEB2}"/>
          </ac:spMkLst>
        </pc:spChg>
        <pc:spChg chg="add del mod">
          <ac:chgData name="DOCENTE - MANUEL ALBERTO  GUEVARA  NAJARRO" userId="dc0839a7-ef25-445d-88fe-29223dfab4a5" providerId="ADAL" clId="{CAD66512-F2B5-4B48-91F3-22AD8C7B3F1A}" dt="2021-08-07T00:50:10.436" v="786"/>
          <ac:spMkLst>
            <pc:docMk/>
            <pc:sldMk cId="1715480749" sldId="656"/>
            <ac:spMk id="63" creationId="{CC87CB8B-592B-4AF5-BA7D-D48F964C37C3}"/>
          </ac:spMkLst>
        </pc:spChg>
        <pc:spChg chg="add del mod">
          <ac:chgData name="DOCENTE - MANUEL ALBERTO  GUEVARA  NAJARRO" userId="dc0839a7-ef25-445d-88fe-29223dfab4a5" providerId="ADAL" clId="{CAD66512-F2B5-4B48-91F3-22AD8C7B3F1A}" dt="2021-08-07T00:50:10.436" v="786"/>
          <ac:spMkLst>
            <pc:docMk/>
            <pc:sldMk cId="1715480749" sldId="656"/>
            <ac:spMk id="64" creationId="{9821C95E-20A9-4F61-A0BA-66A1AB4B3157}"/>
          </ac:spMkLst>
        </pc:spChg>
        <pc:spChg chg="add del mod">
          <ac:chgData name="DOCENTE - MANUEL ALBERTO  GUEVARA  NAJARRO" userId="dc0839a7-ef25-445d-88fe-29223dfab4a5" providerId="ADAL" clId="{CAD66512-F2B5-4B48-91F3-22AD8C7B3F1A}" dt="2021-08-07T00:50:10.436" v="786"/>
          <ac:spMkLst>
            <pc:docMk/>
            <pc:sldMk cId="1715480749" sldId="656"/>
            <ac:spMk id="65" creationId="{0BC4D42C-F4BB-4334-B6FF-6E945715F2C1}"/>
          </ac:spMkLst>
        </pc:spChg>
        <pc:spChg chg="add del mod">
          <ac:chgData name="DOCENTE - MANUEL ALBERTO  GUEVARA  NAJARRO" userId="dc0839a7-ef25-445d-88fe-29223dfab4a5" providerId="ADAL" clId="{CAD66512-F2B5-4B48-91F3-22AD8C7B3F1A}" dt="2021-08-07T00:50:10.436" v="786"/>
          <ac:spMkLst>
            <pc:docMk/>
            <pc:sldMk cId="1715480749" sldId="656"/>
            <ac:spMk id="66" creationId="{CA86CF91-854F-4642-A598-8D67AB651B1A}"/>
          </ac:spMkLst>
        </pc:spChg>
        <pc:spChg chg="mod">
          <ac:chgData name="DOCENTE - MANUEL ALBERTO  GUEVARA  NAJARRO" userId="dc0839a7-ef25-445d-88fe-29223dfab4a5" providerId="ADAL" clId="{CAD66512-F2B5-4B48-91F3-22AD8C7B3F1A}" dt="2021-08-07T00:50:00.593" v="785"/>
          <ac:spMkLst>
            <pc:docMk/>
            <pc:sldMk cId="1715480749" sldId="656"/>
            <ac:spMk id="68" creationId="{696E0BBB-A980-468D-B828-9880013D103B}"/>
          </ac:spMkLst>
        </pc:spChg>
        <pc:spChg chg="mod">
          <ac:chgData name="DOCENTE - MANUEL ALBERTO  GUEVARA  NAJARRO" userId="dc0839a7-ef25-445d-88fe-29223dfab4a5" providerId="ADAL" clId="{CAD66512-F2B5-4B48-91F3-22AD8C7B3F1A}" dt="2021-08-07T00:50:00.593" v="785"/>
          <ac:spMkLst>
            <pc:docMk/>
            <pc:sldMk cId="1715480749" sldId="656"/>
            <ac:spMk id="69" creationId="{4CA3D696-A3FC-442B-B30D-C273A9501517}"/>
          </ac:spMkLst>
        </pc:spChg>
        <pc:spChg chg="mod">
          <ac:chgData name="DOCENTE - MANUEL ALBERTO  GUEVARA  NAJARRO" userId="dc0839a7-ef25-445d-88fe-29223dfab4a5" providerId="ADAL" clId="{CAD66512-F2B5-4B48-91F3-22AD8C7B3F1A}" dt="2021-08-07T00:50:00.593" v="785"/>
          <ac:spMkLst>
            <pc:docMk/>
            <pc:sldMk cId="1715480749" sldId="656"/>
            <ac:spMk id="70" creationId="{00C54978-9AD1-41E8-9F7B-D95603A1C35D}"/>
          </ac:spMkLst>
        </pc:spChg>
        <pc:spChg chg="mod">
          <ac:chgData name="DOCENTE - MANUEL ALBERTO  GUEVARA  NAJARRO" userId="dc0839a7-ef25-445d-88fe-29223dfab4a5" providerId="ADAL" clId="{CAD66512-F2B5-4B48-91F3-22AD8C7B3F1A}" dt="2021-08-07T00:50:00.593" v="785"/>
          <ac:spMkLst>
            <pc:docMk/>
            <pc:sldMk cId="1715480749" sldId="656"/>
            <ac:spMk id="71" creationId="{B218CFE4-3D3B-4EA8-BE36-7A1223CF10C3}"/>
          </ac:spMkLst>
        </pc:spChg>
        <pc:spChg chg="mod">
          <ac:chgData name="DOCENTE - MANUEL ALBERTO  GUEVARA  NAJARRO" userId="dc0839a7-ef25-445d-88fe-29223dfab4a5" providerId="ADAL" clId="{CAD66512-F2B5-4B48-91F3-22AD8C7B3F1A}" dt="2021-08-07T00:50:00.593" v="785"/>
          <ac:spMkLst>
            <pc:docMk/>
            <pc:sldMk cId="1715480749" sldId="656"/>
            <ac:spMk id="72" creationId="{7B2F6D2A-1151-45AD-BC3F-4866F6E6DE1E}"/>
          </ac:spMkLst>
        </pc:spChg>
        <pc:spChg chg="mod">
          <ac:chgData name="DOCENTE - MANUEL ALBERTO  GUEVARA  NAJARRO" userId="dc0839a7-ef25-445d-88fe-29223dfab4a5" providerId="ADAL" clId="{CAD66512-F2B5-4B48-91F3-22AD8C7B3F1A}" dt="2021-08-07T00:50:00.593" v="785"/>
          <ac:spMkLst>
            <pc:docMk/>
            <pc:sldMk cId="1715480749" sldId="656"/>
            <ac:spMk id="73" creationId="{946E7C71-EE28-4537-9946-6F7248E7A96D}"/>
          </ac:spMkLst>
        </pc:spChg>
        <pc:spChg chg="mod">
          <ac:chgData name="DOCENTE - MANUEL ALBERTO  GUEVARA  NAJARRO" userId="dc0839a7-ef25-445d-88fe-29223dfab4a5" providerId="ADAL" clId="{CAD66512-F2B5-4B48-91F3-22AD8C7B3F1A}" dt="2021-08-07T00:50:00.593" v="785"/>
          <ac:spMkLst>
            <pc:docMk/>
            <pc:sldMk cId="1715480749" sldId="656"/>
            <ac:spMk id="74" creationId="{FB265063-D37F-4E3E-9806-8F2CD190A2BB}"/>
          </ac:spMkLst>
        </pc:spChg>
        <pc:spChg chg="mod">
          <ac:chgData name="DOCENTE - MANUEL ALBERTO  GUEVARA  NAJARRO" userId="dc0839a7-ef25-445d-88fe-29223dfab4a5" providerId="ADAL" clId="{CAD66512-F2B5-4B48-91F3-22AD8C7B3F1A}" dt="2021-08-07T00:50:00.593" v="785"/>
          <ac:spMkLst>
            <pc:docMk/>
            <pc:sldMk cId="1715480749" sldId="656"/>
            <ac:spMk id="76" creationId="{45A20D8D-EF03-414B-8CD7-BFEE7CB86012}"/>
          </ac:spMkLst>
        </pc:spChg>
        <pc:spChg chg="mod">
          <ac:chgData name="DOCENTE - MANUEL ALBERTO  GUEVARA  NAJARRO" userId="dc0839a7-ef25-445d-88fe-29223dfab4a5" providerId="ADAL" clId="{CAD66512-F2B5-4B48-91F3-22AD8C7B3F1A}" dt="2021-08-07T00:50:00.593" v="785"/>
          <ac:spMkLst>
            <pc:docMk/>
            <pc:sldMk cId="1715480749" sldId="656"/>
            <ac:spMk id="77" creationId="{277259E6-8478-4471-A700-7093C1996BDC}"/>
          </ac:spMkLst>
        </pc:spChg>
        <pc:spChg chg="mod">
          <ac:chgData name="DOCENTE - MANUEL ALBERTO  GUEVARA  NAJARRO" userId="dc0839a7-ef25-445d-88fe-29223dfab4a5" providerId="ADAL" clId="{CAD66512-F2B5-4B48-91F3-22AD8C7B3F1A}" dt="2021-08-07T00:50:00.593" v="785"/>
          <ac:spMkLst>
            <pc:docMk/>
            <pc:sldMk cId="1715480749" sldId="656"/>
            <ac:spMk id="78" creationId="{A2B211B3-E270-4C4F-B4EC-E32C451D525D}"/>
          </ac:spMkLst>
        </pc:spChg>
        <pc:spChg chg="mod">
          <ac:chgData name="DOCENTE - MANUEL ALBERTO  GUEVARA  NAJARRO" userId="dc0839a7-ef25-445d-88fe-29223dfab4a5" providerId="ADAL" clId="{CAD66512-F2B5-4B48-91F3-22AD8C7B3F1A}" dt="2021-08-07T00:50:00.593" v="785"/>
          <ac:spMkLst>
            <pc:docMk/>
            <pc:sldMk cId="1715480749" sldId="656"/>
            <ac:spMk id="79" creationId="{4FA8B900-8160-46DA-AF6C-4CCC07FAE1C1}"/>
          </ac:spMkLst>
        </pc:spChg>
        <pc:spChg chg="mod">
          <ac:chgData name="DOCENTE - MANUEL ALBERTO  GUEVARA  NAJARRO" userId="dc0839a7-ef25-445d-88fe-29223dfab4a5" providerId="ADAL" clId="{CAD66512-F2B5-4B48-91F3-22AD8C7B3F1A}" dt="2021-08-07T00:50:00.593" v="785"/>
          <ac:spMkLst>
            <pc:docMk/>
            <pc:sldMk cId="1715480749" sldId="656"/>
            <ac:spMk id="81" creationId="{B2E23EBD-9DDD-4E19-AE70-0FE49DA9ADE9}"/>
          </ac:spMkLst>
        </pc:spChg>
        <pc:spChg chg="mod">
          <ac:chgData name="DOCENTE - MANUEL ALBERTO  GUEVARA  NAJARRO" userId="dc0839a7-ef25-445d-88fe-29223dfab4a5" providerId="ADAL" clId="{CAD66512-F2B5-4B48-91F3-22AD8C7B3F1A}" dt="2021-08-07T00:50:00.593" v="785"/>
          <ac:spMkLst>
            <pc:docMk/>
            <pc:sldMk cId="1715480749" sldId="656"/>
            <ac:spMk id="82" creationId="{8DE58287-96E0-4E62-82F5-BA396347A1FC}"/>
          </ac:spMkLst>
        </pc:spChg>
        <pc:spChg chg="mod">
          <ac:chgData name="DOCENTE - MANUEL ALBERTO  GUEVARA  NAJARRO" userId="dc0839a7-ef25-445d-88fe-29223dfab4a5" providerId="ADAL" clId="{CAD66512-F2B5-4B48-91F3-22AD8C7B3F1A}" dt="2021-08-07T00:50:00.593" v="785"/>
          <ac:spMkLst>
            <pc:docMk/>
            <pc:sldMk cId="1715480749" sldId="656"/>
            <ac:spMk id="83" creationId="{632AF611-4485-42A8-B875-ACA549E675C3}"/>
          </ac:spMkLst>
        </pc:spChg>
        <pc:spChg chg="mod">
          <ac:chgData name="DOCENTE - MANUEL ALBERTO  GUEVARA  NAJARRO" userId="dc0839a7-ef25-445d-88fe-29223dfab4a5" providerId="ADAL" clId="{CAD66512-F2B5-4B48-91F3-22AD8C7B3F1A}" dt="2021-08-07T00:50:00.593" v="785"/>
          <ac:spMkLst>
            <pc:docMk/>
            <pc:sldMk cId="1715480749" sldId="656"/>
            <ac:spMk id="84" creationId="{8848991B-5C84-4E8D-AAE6-1E761EB37512}"/>
          </ac:spMkLst>
        </pc:spChg>
        <pc:spChg chg="mod">
          <ac:chgData name="DOCENTE - MANUEL ALBERTO  GUEVARA  NAJARRO" userId="dc0839a7-ef25-445d-88fe-29223dfab4a5" providerId="ADAL" clId="{CAD66512-F2B5-4B48-91F3-22AD8C7B3F1A}" dt="2021-08-07T00:50:00.593" v="785"/>
          <ac:spMkLst>
            <pc:docMk/>
            <pc:sldMk cId="1715480749" sldId="656"/>
            <ac:spMk id="86" creationId="{279E3732-0BD9-42FA-AB54-04F9C7536746}"/>
          </ac:spMkLst>
        </pc:spChg>
        <pc:spChg chg="mod">
          <ac:chgData name="DOCENTE - MANUEL ALBERTO  GUEVARA  NAJARRO" userId="dc0839a7-ef25-445d-88fe-29223dfab4a5" providerId="ADAL" clId="{CAD66512-F2B5-4B48-91F3-22AD8C7B3F1A}" dt="2021-08-07T00:50:00.593" v="785"/>
          <ac:spMkLst>
            <pc:docMk/>
            <pc:sldMk cId="1715480749" sldId="656"/>
            <ac:spMk id="87" creationId="{20C1A01E-E032-4304-B488-58DFC6E7619E}"/>
          </ac:spMkLst>
        </pc:spChg>
        <pc:spChg chg="mod">
          <ac:chgData name="DOCENTE - MANUEL ALBERTO  GUEVARA  NAJARRO" userId="dc0839a7-ef25-445d-88fe-29223dfab4a5" providerId="ADAL" clId="{CAD66512-F2B5-4B48-91F3-22AD8C7B3F1A}" dt="2021-08-07T00:50:00.593" v="785"/>
          <ac:spMkLst>
            <pc:docMk/>
            <pc:sldMk cId="1715480749" sldId="656"/>
            <ac:spMk id="88" creationId="{3E7A995A-A2B2-4A57-A40D-F508A32F283F}"/>
          </ac:spMkLst>
        </pc:spChg>
        <pc:spChg chg="mod">
          <ac:chgData name="DOCENTE - MANUEL ALBERTO  GUEVARA  NAJARRO" userId="dc0839a7-ef25-445d-88fe-29223dfab4a5" providerId="ADAL" clId="{CAD66512-F2B5-4B48-91F3-22AD8C7B3F1A}" dt="2021-08-07T00:50:00.593" v="785"/>
          <ac:spMkLst>
            <pc:docMk/>
            <pc:sldMk cId="1715480749" sldId="656"/>
            <ac:spMk id="89" creationId="{3B86968B-68AB-4179-B4F6-54CC5EA27616}"/>
          </ac:spMkLst>
        </pc:spChg>
        <pc:spChg chg="mod">
          <ac:chgData name="DOCENTE - MANUEL ALBERTO  GUEVARA  NAJARRO" userId="dc0839a7-ef25-445d-88fe-29223dfab4a5" providerId="ADAL" clId="{CAD66512-F2B5-4B48-91F3-22AD8C7B3F1A}" dt="2021-08-07T00:50:00.593" v="785"/>
          <ac:spMkLst>
            <pc:docMk/>
            <pc:sldMk cId="1715480749" sldId="656"/>
            <ac:spMk id="90" creationId="{0A2EE0F5-7E91-48F5-A8B0-70D1FC3A2EB6}"/>
          </ac:spMkLst>
        </pc:spChg>
        <pc:spChg chg="mod">
          <ac:chgData name="DOCENTE - MANUEL ALBERTO  GUEVARA  NAJARRO" userId="dc0839a7-ef25-445d-88fe-29223dfab4a5" providerId="ADAL" clId="{CAD66512-F2B5-4B48-91F3-22AD8C7B3F1A}" dt="2021-08-07T00:50:00.593" v="785"/>
          <ac:spMkLst>
            <pc:docMk/>
            <pc:sldMk cId="1715480749" sldId="656"/>
            <ac:spMk id="91" creationId="{A6458E6F-D053-4215-BB12-08327C3D74CA}"/>
          </ac:spMkLst>
        </pc:spChg>
        <pc:spChg chg="mod">
          <ac:chgData name="DOCENTE - MANUEL ALBERTO  GUEVARA  NAJARRO" userId="dc0839a7-ef25-445d-88fe-29223dfab4a5" providerId="ADAL" clId="{CAD66512-F2B5-4B48-91F3-22AD8C7B3F1A}" dt="2021-08-07T00:50:00.593" v="785"/>
          <ac:spMkLst>
            <pc:docMk/>
            <pc:sldMk cId="1715480749" sldId="656"/>
            <ac:spMk id="92" creationId="{17571393-2456-4EF4-A099-13CB52FB0F6F}"/>
          </ac:spMkLst>
        </pc:spChg>
        <pc:spChg chg="mod">
          <ac:chgData name="DOCENTE - MANUEL ALBERTO  GUEVARA  NAJARRO" userId="dc0839a7-ef25-445d-88fe-29223dfab4a5" providerId="ADAL" clId="{CAD66512-F2B5-4B48-91F3-22AD8C7B3F1A}" dt="2021-08-07T00:50:00.593" v="785"/>
          <ac:spMkLst>
            <pc:docMk/>
            <pc:sldMk cId="1715480749" sldId="656"/>
            <ac:spMk id="93" creationId="{9AECBA79-830D-4CD4-9AFB-615E92D9CDCA}"/>
          </ac:spMkLst>
        </pc:spChg>
        <pc:spChg chg="add del mod">
          <ac:chgData name="DOCENTE - MANUEL ALBERTO  GUEVARA  NAJARRO" userId="dc0839a7-ef25-445d-88fe-29223dfab4a5" providerId="ADAL" clId="{CAD66512-F2B5-4B48-91F3-22AD8C7B3F1A}" dt="2021-08-07T00:50:12.140" v="788"/>
          <ac:spMkLst>
            <pc:docMk/>
            <pc:sldMk cId="1715480749" sldId="656"/>
            <ac:spMk id="94" creationId="{3259F84F-57B6-4E96-991F-66216F92703A}"/>
          </ac:spMkLst>
        </pc:spChg>
        <pc:spChg chg="add del mod">
          <ac:chgData name="DOCENTE - MANUEL ALBERTO  GUEVARA  NAJARRO" userId="dc0839a7-ef25-445d-88fe-29223dfab4a5" providerId="ADAL" clId="{CAD66512-F2B5-4B48-91F3-22AD8C7B3F1A}" dt="2021-08-07T00:50:12.140" v="788"/>
          <ac:spMkLst>
            <pc:docMk/>
            <pc:sldMk cId="1715480749" sldId="656"/>
            <ac:spMk id="95" creationId="{369A9763-F87F-448D-B41B-367F2BA85575}"/>
          </ac:spMkLst>
        </pc:spChg>
        <pc:spChg chg="add del mod">
          <ac:chgData name="DOCENTE - MANUEL ALBERTO  GUEVARA  NAJARRO" userId="dc0839a7-ef25-445d-88fe-29223dfab4a5" providerId="ADAL" clId="{CAD66512-F2B5-4B48-91F3-22AD8C7B3F1A}" dt="2021-08-07T00:50:12.140" v="788"/>
          <ac:spMkLst>
            <pc:docMk/>
            <pc:sldMk cId="1715480749" sldId="656"/>
            <ac:spMk id="96" creationId="{5F53FAA9-FFF1-4A0C-88E3-01D843730862}"/>
          </ac:spMkLst>
        </pc:spChg>
        <pc:spChg chg="mod">
          <ac:chgData name="DOCENTE - MANUEL ALBERTO  GUEVARA  NAJARRO" userId="dc0839a7-ef25-445d-88fe-29223dfab4a5" providerId="ADAL" clId="{CAD66512-F2B5-4B48-91F3-22AD8C7B3F1A}" dt="2021-08-07T00:50:10.984" v="787"/>
          <ac:spMkLst>
            <pc:docMk/>
            <pc:sldMk cId="1715480749" sldId="656"/>
            <ac:spMk id="98" creationId="{1D42F3F4-7FBA-4249-9C0F-70564EB9B016}"/>
          </ac:spMkLst>
        </pc:spChg>
        <pc:spChg chg="mod">
          <ac:chgData name="DOCENTE - MANUEL ALBERTO  GUEVARA  NAJARRO" userId="dc0839a7-ef25-445d-88fe-29223dfab4a5" providerId="ADAL" clId="{CAD66512-F2B5-4B48-91F3-22AD8C7B3F1A}" dt="2021-08-07T00:50:10.984" v="787"/>
          <ac:spMkLst>
            <pc:docMk/>
            <pc:sldMk cId="1715480749" sldId="656"/>
            <ac:spMk id="99" creationId="{D3B5C8AF-2A1D-43A3-AF87-89AC56B18B46}"/>
          </ac:spMkLst>
        </pc:spChg>
        <pc:spChg chg="add del mod">
          <ac:chgData name="DOCENTE - MANUEL ALBERTO  GUEVARA  NAJARRO" userId="dc0839a7-ef25-445d-88fe-29223dfab4a5" providerId="ADAL" clId="{CAD66512-F2B5-4B48-91F3-22AD8C7B3F1A}" dt="2021-08-07T00:50:12.140" v="788"/>
          <ac:spMkLst>
            <pc:docMk/>
            <pc:sldMk cId="1715480749" sldId="656"/>
            <ac:spMk id="100" creationId="{1F28550D-E2C4-48C4-B7DB-1A052F7EB86A}"/>
          </ac:spMkLst>
        </pc:spChg>
        <pc:spChg chg="add del mod">
          <ac:chgData name="DOCENTE - MANUEL ALBERTO  GUEVARA  NAJARRO" userId="dc0839a7-ef25-445d-88fe-29223dfab4a5" providerId="ADAL" clId="{CAD66512-F2B5-4B48-91F3-22AD8C7B3F1A}" dt="2021-08-07T00:50:12.140" v="788"/>
          <ac:spMkLst>
            <pc:docMk/>
            <pc:sldMk cId="1715480749" sldId="656"/>
            <ac:spMk id="101" creationId="{9398C9AE-C9E9-4B1E-AA20-506BB48F864E}"/>
          </ac:spMkLst>
        </pc:spChg>
        <pc:spChg chg="add del mod">
          <ac:chgData name="DOCENTE - MANUEL ALBERTO  GUEVARA  NAJARRO" userId="dc0839a7-ef25-445d-88fe-29223dfab4a5" providerId="ADAL" clId="{CAD66512-F2B5-4B48-91F3-22AD8C7B3F1A}" dt="2021-08-07T00:50:12.140" v="788"/>
          <ac:spMkLst>
            <pc:docMk/>
            <pc:sldMk cId="1715480749" sldId="656"/>
            <ac:spMk id="102" creationId="{6AA1A0BF-A276-4002-A1BF-7D1B2CB9BEDB}"/>
          </ac:spMkLst>
        </pc:spChg>
        <pc:spChg chg="add del mod">
          <ac:chgData name="DOCENTE - MANUEL ALBERTO  GUEVARA  NAJARRO" userId="dc0839a7-ef25-445d-88fe-29223dfab4a5" providerId="ADAL" clId="{CAD66512-F2B5-4B48-91F3-22AD8C7B3F1A}" dt="2021-08-07T00:50:12.140" v="788"/>
          <ac:spMkLst>
            <pc:docMk/>
            <pc:sldMk cId="1715480749" sldId="656"/>
            <ac:spMk id="103" creationId="{E872C575-8C28-4B02-9FD8-3D55113B7FD7}"/>
          </ac:spMkLst>
        </pc:spChg>
        <pc:spChg chg="mod">
          <ac:chgData name="DOCENTE - MANUEL ALBERTO  GUEVARA  NAJARRO" userId="dc0839a7-ef25-445d-88fe-29223dfab4a5" providerId="ADAL" clId="{CAD66512-F2B5-4B48-91F3-22AD8C7B3F1A}" dt="2021-08-07T00:50:10.984" v="787"/>
          <ac:spMkLst>
            <pc:docMk/>
            <pc:sldMk cId="1715480749" sldId="656"/>
            <ac:spMk id="105" creationId="{7D40ED92-185F-49BE-A62D-570557B06FB6}"/>
          </ac:spMkLst>
        </pc:spChg>
        <pc:spChg chg="mod">
          <ac:chgData name="DOCENTE - MANUEL ALBERTO  GUEVARA  NAJARRO" userId="dc0839a7-ef25-445d-88fe-29223dfab4a5" providerId="ADAL" clId="{CAD66512-F2B5-4B48-91F3-22AD8C7B3F1A}" dt="2021-08-07T00:50:10.984" v="787"/>
          <ac:spMkLst>
            <pc:docMk/>
            <pc:sldMk cId="1715480749" sldId="656"/>
            <ac:spMk id="106" creationId="{FC980653-D2B3-4D85-9E0A-C20007373647}"/>
          </ac:spMkLst>
        </pc:spChg>
        <pc:spChg chg="add del mod">
          <ac:chgData name="DOCENTE - MANUEL ALBERTO  GUEVARA  NAJARRO" userId="dc0839a7-ef25-445d-88fe-29223dfab4a5" providerId="ADAL" clId="{CAD66512-F2B5-4B48-91F3-22AD8C7B3F1A}" dt="2021-08-07T00:50:12.140" v="788"/>
          <ac:spMkLst>
            <pc:docMk/>
            <pc:sldMk cId="1715480749" sldId="656"/>
            <ac:spMk id="107" creationId="{3BB9F725-CC8A-44AF-AA59-BF2F5CE7FB24}"/>
          </ac:spMkLst>
        </pc:spChg>
        <pc:spChg chg="add del mod">
          <ac:chgData name="DOCENTE - MANUEL ALBERTO  GUEVARA  NAJARRO" userId="dc0839a7-ef25-445d-88fe-29223dfab4a5" providerId="ADAL" clId="{CAD66512-F2B5-4B48-91F3-22AD8C7B3F1A}" dt="2021-08-07T00:50:12.140" v="788"/>
          <ac:spMkLst>
            <pc:docMk/>
            <pc:sldMk cId="1715480749" sldId="656"/>
            <ac:spMk id="108" creationId="{110F0500-7159-4D22-B17B-E54F94209D2E}"/>
          </ac:spMkLst>
        </pc:spChg>
        <pc:spChg chg="add del mod">
          <ac:chgData name="DOCENTE - MANUEL ALBERTO  GUEVARA  NAJARRO" userId="dc0839a7-ef25-445d-88fe-29223dfab4a5" providerId="ADAL" clId="{CAD66512-F2B5-4B48-91F3-22AD8C7B3F1A}" dt="2021-08-07T00:50:12.140" v="788"/>
          <ac:spMkLst>
            <pc:docMk/>
            <pc:sldMk cId="1715480749" sldId="656"/>
            <ac:spMk id="109" creationId="{485D4BEB-033D-409B-9040-6F4251328027}"/>
          </ac:spMkLst>
        </pc:spChg>
        <pc:spChg chg="add del mod">
          <ac:chgData name="DOCENTE - MANUEL ALBERTO  GUEVARA  NAJARRO" userId="dc0839a7-ef25-445d-88fe-29223dfab4a5" providerId="ADAL" clId="{CAD66512-F2B5-4B48-91F3-22AD8C7B3F1A}" dt="2021-08-07T00:50:12.140" v="788"/>
          <ac:spMkLst>
            <pc:docMk/>
            <pc:sldMk cId="1715480749" sldId="656"/>
            <ac:spMk id="110" creationId="{64329262-CC28-446B-A55D-2C6B25A84BEF}"/>
          </ac:spMkLst>
        </pc:spChg>
        <pc:spChg chg="add del mod">
          <ac:chgData name="DOCENTE - MANUEL ALBERTO  GUEVARA  NAJARRO" userId="dc0839a7-ef25-445d-88fe-29223dfab4a5" providerId="ADAL" clId="{CAD66512-F2B5-4B48-91F3-22AD8C7B3F1A}" dt="2021-08-07T00:50:12.140" v="788"/>
          <ac:spMkLst>
            <pc:docMk/>
            <pc:sldMk cId="1715480749" sldId="656"/>
            <ac:spMk id="111" creationId="{B48E3908-8EB5-4380-BE89-F049B00BC2DE}"/>
          </ac:spMkLst>
        </pc:spChg>
        <pc:spChg chg="add del mod">
          <ac:chgData name="DOCENTE - MANUEL ALBERTO  GUEVARA  NAJARRO" userId="dc0839a7-ef25-445d-88fe-29223dfab4a5" providerId="ADAL" clId="{CAD66512-F2B5-4B48-91F3-22AD8C7B3F1A}" dt="2021-08-07T00:50:12.140" v="788"/>
          <ac:spMkLst>
            <pc:docMk/>
            <pc:sldMk cId="1715480749" sldId="656"/>
            <ac:spMk id="112" creationId="{C08A8005-D8B5-428B-8C48-45EC551F9D65}"/>
          </ac:spMkLst>
        </pc:spChg>
        <pc:spChg chg="add del mod">
          <ac:chgData name="DOCENTE - MANUEL ALBERTO  GUEVARA  NAJARRO" userId="dc0839a7-ef25-445d-88fe-29223dfab4a5" providerId="ADAL" clId="{CAD66512-F2B5-4B48-91F3-22AD8C7B3F1A}" dt="2021-08-07T00:50:12.140" v="788"/>
          <ac:spMkLst>
            <pc:docMk/>
            <pc:sldMk cId="1715480749" sldId="656"/>
            <ac:spMk id="113" creationId="{87C46920-4AA9-4564-9113-9BB896D5C1BD}"/>
          </ac:spMkLst>
        </pc:spChg>
        <pc:spChg chg="add del mod">
          <ac:chgData name="DOCENTE - MANUEL ALBERTO  GUEVARA  NAJARRO" userId="dc0839a7-ef25-445d-88fe-29223dfab4a5" providerId="ADAL" clId="{CAD66512-F2B5-4B48-91F3-22AD8C7B3F1A}" dt="2021-08-07T00:50:12.140" v="788"/>
          <ac:spMkLst>
            <pc:docMk/>
            <pc:sldMk cId="1715480749" sldId="656"/>
            <ac:spMk id="114" creationId="{EC030F0D-2E3F-4A98-99DF-9BD36B90BAC0}"/>
          </ac:spMkLst>
        </pc:spChg>
        <pc:spChg chg="add del mod">
          <ac:chgData name="DOCENTE - MANUEL ALBERTO  GUEVARA  NAJARRO" userId="dc0839a7-ef25-445d-88fe-29223dfab4a5" providerId="ADAL" clId="{CAD66512-F2B5-4B48-91F3-22AD8C7B3F1A}" dt="2021-08-07T00:50:12.140" v="788"/>
          <ac:spMkLst>
            <pc:docMk/>
            <pc:sldMk cId="1715480749" sldId="656"/>
            <ac:spMk id="115" creationId="{BDFC41CB-C255-4713-AD27-A65CAC7A7E4B}"/>
          </ac:spMkLst>
        </pc:spChg>
        <pc:spChg chg="mod">
          <ac:chgData name="DOCENTE - MANUEL ALBERTO  GUEVARA  NAJARRO" userId="dc0839a7-ef25-445d-88fe-29223dfab4a5" providerId="ADAL" clId="{CAD66512-F2B5-4B48-91F3-22AD8C7B3F1A}" dt="2021-08-07T00:50:10.984" v="787"/>
          <ac:spMkLst>
            <pc:docMk/>
            <pc:sldMk cId="1715480749" sldId="656"/>
            <ac:spMk id="117" creationId="{FDC83D8E-986F-4E38-95EB-AD55EA2867EE}"/>
          </ac:spMkLst>
        </pc:spChg>
        <pc:spChg chg="mod">
          <ac:chgData name="DOCENTE - MANUEL ALBERTO  GUEVARA  NAJARRO" userId="dc0839a7-ef25-445d-88fe-29223dfab4a5" providerId="ADAL" clId="{CAD66512-F2B5-4B48-91F3-22AD8C7B3F1A}" dt="2021-08-07T00:50:10.984" v="787"/>
          <ac:spMkLst>
            <pc:docMk/>
            <pc:sldMk cId="1715480749" sldId="656"/>
            <ac:spMk id="118" creationId="{AE142081-3AF2-4297-A180-8A69432E21E6}"/>
          </ac:spMkLst>
        </pc:spChg>
        <pc:spChg chg="mod">
          <ac:chgData name="DOCENTE - MANUEL ALBERTO  GUEVARA  NAJARRO" userId="dc0839a7-ef25-445d-88fe-29223dfab4a5" providerId="ADAL" clId="{CAD66512-F2B5-4B48-91F3-22AD8C7B3F1A}" dt="2021-08-07T00:50:10.984" v="787"/>
          <ac:spMkLst>
            <pc:docMk/>
            <pc:sldMk cId="1715480749" sldId="656"/>
            <ac:spMk id="119" creationId="{0FE8CBAE-E861-43EA-903F-C1E9E3E88657}"/>
          </ac:spMkLst>
        </pc:spChg>
        <pc:spChg chg="mod">
          <ac:chgData name="DOCENTE - MANUEL ALBERTO  GUEVARA  NAJARRO" userId="dc0839a7-ef25-445d-88fe-29223dfab4a5" providerId="ADAL" clId="{CAD66512-F2B5-4B48-91F3-22AD8C7B3F1A}" dt="2021-08-07T00:50:10.984" v="787"/>
          <ac:spMkLst>
            <pc:docMk/>
            <pc:sldMk cId="1715480749" sldId="656"/>
            <ac:spMk id="120" creationId="{E8279AAA-51A8-4954-B313-55030E0AFE9D}"/>
          </ac:spMkLst>
        </pc:spChg>
        <pc:spChg chg="mod">
          <ac:chgData name="DOCENTE - MANUEL ALBERTO  GUEVARA  NAJARRO" userId="dc0839a7-ef25-445d-88fe-29223dfab4a5" providerId="ADAL" clId="{CAD66512-F2B5-4B48-91F3-22AD8C7B3F1A}" dt="2021-08-07T00:50:10.984" v="787"/>
          <ac:spMkLst>
            <pc:docMk/>
            <pc:sldMk cId="1715480749" sldId="656"/>
            <ac:spMk id="121" creationId="{D76F833C-6399-4AE2-AEBE-5C44A0719BF3}"/>
          </ac:spMkLst>
        </pc:spChg>
        <pc:spChg chg="mod">
          <ac:chgData name="DOCENTE - MANUEL ALBERTO  GUEVARA  NAJARRO" userId="dc0839a7-ef25-445d-88fe-29223dfab4a5" providerId="ADAL" clId="{CAD66512-F2B5-4B48-91F3-22AD8C7B3F1A}" dt="2021-08-07T00:50:10.984" v="787"/>
          <ac:spMkLst>
            <pc:docMk/>
            <pc:sldMk cId="1715480749" sldId="656"/>
            <ac:spMk id="122" creationId="{E9A64001-0FF7-4FBD-8DEC-F78E936894C6}"/>
          </ac:spMkLst>
        </pc:spChg>
        <pc:spChg chg="mod">
          <ac:chgData name="DOCENTE - MANUEL ALBERTO  GUEVARA  NAJARRO" userId="dc0839a7-ef25-445d-88fe-29223dfab4a5" providerId="ADAL" clId="{CAD66512-F2B5-4B48-91F3-22AD8C7B3F1A}" dt="2021-08-07T00:50:10.984" v="787"/>
          <ac:spMkLst>
            <pc:docMk/>
            <pc:sldMk cId="1715480749" sldId="656"/>
            <ac:spMk id="123" creationId="{E9934F6F-C306-4C3F-9447-479A35331EBF}"/>
          </ac:spMkLst>
        </pc:spChg>
        <pc:spChg chg="mod">
          <ac:chgData name="DOCENTE - MANUEL ALBERTO  GUEVARA  NAJARRO" userId="dc0839a7-ef25-445d-88fe-29223dfab4a5" providerId="ADAL" clId="{CAD66512-F2B5-4B48-91F3-22AD8C7B3F1A}" dt="2021-08-07T00:50:10.984" v="787"/>
          <ac:spMkLst>
            <pc:docMk/>
            <pc:sldMk cId="1715480749" sldId="656"/>
            <ac:spMk id="125" creationId="{400D0E2D-10D7-4C97-84D1-52235810ECC3}"/>
          </ac:spMkLst>
        </pc:spChg>
        <pc:spChg chg="mod">
          <ac:chgData name="DOCENTE - MANUEL ALBERTO  GUEVARA  NAJARRO" userId="dc0839a7-ef25-445d-88fe-29223dfab4a5" providerId="ADAL" clId="{CAD66512-F2B5-4B48-91F3-22AD8C7B3F1A}" dt="2021-08-07T00:50:10.984" v="787"/>
          <ac:spMkLst>
            <pc:docMk/>
            <pc:sldMk cId="1715480749" sldId="656"/>
            <ac:spMk id="126" creationId="{8A3C123F-0E01-42A1-870F-36DA7E651ADF}"/>
          </ac:spMkLst>
        </pc:spChg>
        <pc:spChg chg="mod">
          <ac:chgData name="DOCENTE - MANUEL ALBERTO  GUEVARA  NAJARRO" userId="dc0839a7-ef25-445d-88fe-29223dfab4a5" providerId="ADAL" clId="{CAD66512-F2B5-4B48-91F3-22AD8C7B3F1A}" dt="2021-08-07T00:50:10.984" v="787"/>
          <ac:spMkLst>
            <pc:docMk/>
            <pc:sldMk cId="1715480749" sldId="656"/>
            <ac:spMk id="127" creationId="{0EC5D015-3AB9-4BD0-9B86-564E8DB6CBD6}"/>
          </ac:spMkLst>
        </pc:spChg>
        <pc:spChg chg="mod">
          <ac:chgData name="DOCENTE - MANUEL ALBERTO  GUEVARA  NAJARRO" userId="dc0839a7-ef25-445d-88fe-29223dfab4a5" providerId="ADAL" clId="{CAD66512-F2B5-4B48-91F3-22AD8C7B3F1A}" dt="2021-08-07T00:50:10.984" v="787"/>
          <ac:spMkLst>
            <pc:docMk/>
            <pc:sldMk cId="1715480749" sldId="656"/>
            <ac:spMk id="128" creationId="{7754A5E3-38F6-4F8C-AF68-EFD1A71FA14F}"/>
          </ac:spMkLst>
        </pc:spChg>
        <pc:spChg chg="mod">
          <ac:chgData name="DOCENTE - MANUEL ALBERTO  GUEVARA  NAJARRO" userId="dc0839a7-ef25-445d-88fe-29223dfab4a5" providerId="ADAL" clId="{CAD66512-F2B5-4B48-91F3-22AD8C7B3F1A}" dt="2021-08-07T00:50:10.984" v="787"/>
          <ac:spMkLst>
            <pc:docMk/>
            <pc:sldMk cId="1715480749" sldId="656"/>
            <ac:spMk id="130" creationId="{2D6919A3-1057-4F53-A37A-F5A972C2F9DE}"/>
          </ac:spMkLst>
        </pc:spChg>
        <pc:spChg chg="mod">
          <ac:chgData name="DOCENTE - MANUEL ALBERTO  GUEVARA  NAJARRO" userId="dc0839a7-ef25-445d-88fe-29223dfab4a5" providerId="ADAL" clId="{CAD66512-F2B5-4B48-91F3-22AD8C7B3F1A}" dt="2021-08-07T00:50:10.984" v="787"/>
          <ac:spMkLst>
            <pc:docMk/>
            <pc:sldMk cId="1715480749" sldId="656"/>
            <ac:spMk id="131" creationId="{23908B95-1996-4221-87C0-24589C9B97E8}"/>
          </ac:spMkLst>
        </pc:spChg>
        <pc:spChg chg="mod">
          <ac:chgData name="DOCENTE - MANUEL ALBERTO  GUEVARA  NAJARRO" userId="dc0839a7-ef25-445d-88fe-29223dfab4a5" providerId="ADAL" clId="{CAD66512-F2B5-4B48-91F3-22AD8C7B3F1A}" dt="2021-08-07T00:50:10.984" v="787"/>
          <ac:spMkLst>
            <pc:docMk/>
            <pc:sldMk cId="1715480749" sldId="656"/>
            <ac:spMk id="132" creationId="{8DF508A8-F8E3-43E0-B276-59A2EE87EE67}"/>
          </ac:spMkLst>
        </pc:spChg>
        <pc:spChg chg="mod">
          <ac:chgData name="DOCENTE - MANUEL ALBERTO  GUEVARA  NAJARRO" userId="dc0839a7-ef25-445d-88fe-29223dfab4a5" providerId="ADAL" clId="{CAD66512-F2B5-4B48-91F3-22AD8C7B3F1A}" dt="2021-08-07T00:50:10.984" v="787"/>
          <ac:spMkLst>
            <pc:docMk/>
            <pc:sldMk cId="1715480749" sldId="656"/>
            <ac:spMk id="133" creationId="{65830EFF-6FEB-4740-A520-090933DC1334}"/>
          </ac:spMkLst>
        </pc:spChg>
        <pc:spChg chg="mod">
          <ac:chgData name="DOCENTE - MANUEL ALBERTO  GUEVARA  NAJARRO" userId="dc0839a7-ef25-445d-88fe-29223dfab4a5" providerId="ADAL" clId="{CAD66512-F2B5-4B48-91F3-22AD8C7B3F1A}" dt="2021-08-07T00:50:10.984" v="787"/>
          <ac:spMkLst>
            <pc:docMk/>
            <pc:sldMk cId="1715480749" sldId="656"/>
            <ac:spMk id="135" creationId="{633C7150-1F9D-4BAD-A056-EBEC95093CEA}"/>
          </ac:spMkLst>
        </pc:spChg>
        <pc:spChg chg="mod">
          <ac:chgData name="DOCENTE - MANUEL ALBERTO  GUEVARA  NAJARRO" userId="dc0839a7-ef25-445d-88fe-29223dfab4a5" providerId="ADAL" clId="{CAD66512-F2B5-4B48-91F3-22AD8C7B3F1A}" dt="2021-08-07T00:50:10.984" v="787"/>
          <ac:spMkLst>
            <pc:docMk/>
            <pc:sldMk cId="1715480749" sldId="656"/>
            <ac:spMk id="136" creationId="{A5FA7D3D-C5CE-42B9-BAA7-BC3F9969C21A}"/>
          </ac:spMkLst>
        </pc:spChg>
        <pc:spChg chg="mod">
          <ac:chgData name="DOCENTE - MANUEL ALBERTO  GUEVARA  NAJARRO" userId="dc0839a7-ef25-445d-88fe-29223dfab4a5" providerId="ADAL" clId="{CAD66512-F2B5-4B48-91F3-22AD8C7B3F1A}" dt="2021-08-07T00:50:10.984" v="787"/>
          <ac:spMkLst>
            <pc:docMk/>
            <pc:sldMk cId="1715480749" sldId="656"/>
            <ac:spMk id="137" creationId="{53EC7ADD-81C0-4FAF-BF5F-C0DED3581A59}"/>
          </ac:spMkLst>
        </pc:spChg>
        <pc:spChg chg="mod">
          <ac:chgData name="DOCENTE - MANUEL ALBERTO  GUEVARA  NAJARRO" userId="dc0839a7-ef25-445d-88fe-29223dfab4a5" providerId="ADAL" clId="{CAD66512-F2B5-4B48-91F3-22AD8C7B3F1A}" dt="2021-08-07T00:50:10.984" v="787"/>
          <ac:spMkLst>
            <pc:docMk/>
            <pc:sldMk cId="1715480749" sldId="656"/>
            <ac:spMk id="138" creationId="{71C8ECDF-16C1-488C-9F16-60B48407234A}"/>
          </ac:spMkLst>
        </pc:spChg>
        <pc:spChg chg="mod">
          <ac:chgData name="DOCENTE - MANUEL ALBERTO  GUEVARA  NAJARRO" userId="dc0839a7-ef25-445d-88fe-29223dfab4a5" providerId="ADAL" clId="{CAD66512-F2B5-4B48-91F3-22AD8C7B3F1A}" dt="2021-08-07T00:50:10.984" v="787"/>
          <ac:spMkLst>
            <pc:docMk/>
            <pc:sldMk cId="1715480749" sldId="656"/>
            <ac:spMk id="139" creationId="{2AEEE5F9-E363-493B-A166-87AC7556A73B}"/>
          </ac:spMkLst>
        </pc:spChg>
        <pc:spChg chg="mod">
          <ac:chgData name="DOCENTE - MANUEL ALBERTO  GUEVARA  NAJARRO" userId="dc0839a7-ef25-445d-88fe-29223dfab4a5" providerId="ADAL" clId="{CAD66512-F2B5-4B48-91F3-22AD8C7B3F1A}" dt="2021-08-07T00:50:10.984" v="787"/>
          <ac:spMkLst>
            <pc:docMk/>
            <pc:sldMk cId="1715480749" sldId="656"/>
            <ac:spMk id="140" creationId="{F83A5CF1-BB8F-413F-BB5D-983CC6F04123}"/>
          </ac:spMkLst>
        </pc:spChg>
        <pc:spChg chg="mod">
          <ac:chgData name="DOCENTE - MANUEL ALBERTO  GUEVARA  NAJARRO" userId="dc0839a7-ef25-445d-88fe-29223dfab4a5" providerId="ADAL" clId="{CAD66512-F2B5-4B48-91F3-22AD8C7B3F1A}" dt="2021-08-07T00:50:10.984" v="787"/>
          <ac:spMkLst>
            <pc:docMk/>
            <pc:sldMk cId="1715480749" sldId="656"/>
            <ac:spMk id="141" creationId="{A08DB50E-91D1-4D6F-8742-A3B3D156CA5C}"/>
          </ac:spMkLst>
        </pc:spChg>
        <pc:spChg chg="mod">
          <ac:chgData name="DOCENTE - MANUEL ALBERTO  GUEVARA  NAJARRO" userId="dc0839a7-ef25-445d-88fe-29223dfab4a5" providerId="ADAL" clId="{CAD66512-F2B5-4B48-91F3-22AD8C7B3F1A}" dt="2021-08-07T00:50:10.984" v="787"/>
          <ac:spMkLst>
            <pc:docMk/>
            <pc:sldMk cId="1715480749" sldId="656"/>
            <ac:spMk id="142" creationId="{E24CE701-27E9-41AF-ACD6-138509092DAA}"/>
          </ac:spMkLst>
        </pc:spChg>
        <pc:spChg chg="add mod">
          <ac:chgData name="DOCENTE - MANUEL ALBERTO  GUEVARA  NAJARRO" userId="dc0839a7-ef25-445d-88fe-29223dfab4a5" providerId="ADAL" clId="{CAD66512-F2B5-4B48-91F3-22AD8C7B3F1A}" dt="2021-08-07T01:00:21.699" v="1091" actId="1035"/>
          <ac:spMkLst>
            <pc:docMk/>
            <pc:sldMk cId="1715480749" sldId="656"/>
            <ac:spMk id="143" creationId="{6F1251BA-FC14-46C2-868E-0FC64E9680EB}"/>
          </ac:spMkLst>
        </pc:spChg>
        <pc:spChg chg="add mod">
          <ac:chgData name="DOCENTE - MANUEL ALBERTO  GUEVARA  NAJARRO" userId="dc0839a7-ef25-445d-88fe-29223dfab4a5" providerId="ADAL" clId="{CAD66512-F2B5-4B48-91F3-22AD8C7B3F1A}" dt="2021-08-07T01:00:21.699" v="1091" actId="1035"/>
          <ac:spMkLst>
            <pc:docMk/>
            <pc:sldMk cId="1715480749" sldId="656"/>
            <ac:spMk id="144" creationId="{F52ADF79-4960-4674-83FD-0D0A27B0331B}"/>
          </ac:spMkLst>
        </pc:spChg>
        <pc:spChg chg="add mod">
          <ac:chgData name="DOCENTE - MANUEL ALBERTO  GUEVARA  NAJARRO" userId="dc0839a7-ef25-445d-88fe-29223dfab4a5" providerId="ADAL" clId="{CAD66512-F2B5-4B48-91F3-22AD8C7B3F1A}" dt="2021-08-07T01:00:21.699" v="1091" actId="1035"/>
          <ac:spMkLst>
            <pc:docMk/>
            <pc:sldMk cId="1715480749" sldId="656"/>
            <ac:spMk id="145" creationId="{A7B6DD55-EBF8-428D-B876-A607113670C5}"/>
          </ac:spMkLst>
        </pc:spChg>
        <pc:spChg chg="mod">
          <ac:chgData name="DOCENTE - MANUEL ALBERTO  GUEVARA  NAJARRO" userId="dc0839a7-ef25-445d-88fe-29223dfab4a5" providerId="ADAL" clId="{CAD66512-F2B5-4B48-91F3-22AD8C7B3F1A}" dt="2021-08-07T00:50:13.792" v="789"/>
          <ac:spMkLst>
            <pc:docMk/>
            <pc:sldMk cId="1715480749" sldId="656"/>
            <ac:spMk id="147" creationId="{95DCDAA6-2C69-4E74-BE02-18934421C58F}"/>
          </ac:spMkLst>
        </pc:spChg>
        <pc:spChg chg="mod">
          <ac:chgData name="DOCENTE - MANUEL ALBERTO  GUEVARA  NAJARRO" userId="dc0839a7-ef25-445d-88fe-29223dfab4a5" providerId="ADAL" clId="{CAD66512-F2B5-4B48-91F3-22AD8C7B3F1A}" dt="2021-08-07T00:50:13.792" v="789"/>
          <ac:spMkLst>
            <pc:docMk/>
            <pc:sldMk cId="1715480749" sldId="656"/>
            <ac:spMk id="148" creationId="{A8F5152F-F6A0-43A0-84E5-9F663584EC67}"/>
          </ac:spMkLst>
        </pc:spChg>
        <pc:spChg chg="add del mod">
          <ac:chgData name="DOCENTE - MANUEL ALBERTO  GUEVARA  NAJARRO" userId="dc0839a7-ef25-445d-88fe-29223dfab4a5" providerId="ADAL" clId="{CAD66512-F2B5-4B48-91F3-22AD8C7B3F1A}" dt="2021-08-07T00:58:22.126" v="1029" actId="478"/>
          <ac:spMkLst>
            <pc:docMk/>
            <pc:sldMk cId="1715480749" sldId="656"/>
            <ac:spMk id="149" creationId="{AD80EFE7-E6A2-4F95-B326-F9F8BE6074A4}"/>
          </ac:spMkLst>
        </pc:spChg>
        <pc:spChg chg="add del mod">
          <ac:chgData name="DOCENTE - MANUEL ALBERTO  GUEVARA  NAJARRO" userId="dc0839a7-ef25-445d-88fe-29223dfab4a5" providerId="ADAL" clId="{CAD66512-F2B5-4B48-91F3-22AD8C7B3F1A}" dt="2021-08-07T00:58:22.126" v="1029" actId="478"/>
          <ac:spMkLst>
            <pc:docMk/>
            <pc:sldMk cId="1715480749" sldId="656"/>
            <ac:spMk id="150" creationId="{8FE38C15-0575-4E49-B626-0E7578FBBCAD}"/>
          </ac:spMkLst>
        </pc:spChg>
        <pc:spChg chg="add del mod">
          <ac:chgData name="DOCENTE - MANUEL ALBERTO  GUEVARA  NAJARRO" userId="dc0839a7-ef25-445d-88fe-29223dfab4a5" providerId="ADAL" clId="{CAD66512-F2B5-4B48-91F3-22AD8C7B3F1A}" dt="2021-08-07T00:58:22.126" v="1029" actId="478"/>
          <ac:spMkLst>
            <pc:docMk/>
            <pc:sldMk cId="1715480749" sldId="656"/>
            <ac:spMk id="151" creationId="{1388E3BC-E95C-4692-8658-171E7E37856E}"/>
          </ac:spMkLst>
        </pc:spChg>
        <pc:spChg chg="add del mod">
          <ac:chgData name="DOCENTE - MANUEL ALBERTO  GUEVARA  NAJARRO" userId="dc0839a7-ef25-445d-88fe-29223dfab4a5" providerId="ADAL" clId="{CAD66512-F2B5-4B48-91F3-22AD8C7B3F1A}" dt="2021-08-07T00:58:22.126" v="1029" actId="478"/>
          <ac:spMkLst>
            <pc:docMk/>
            <pc:sldMk cId="1715480749" sldId="656"/>
            <ac:spMk id="152" creationId="{70427046-6CE9-44DB-BEA7-CF6B89BA3766}"/>
          </ac:spMkLst>
        </pc:spChg>
        <pc:spChg chg="mod">
          <ac:chgData name="DOCENTE - MANUEL ALBERTO  GUEVARA  NAJARRO" userId="dc0839a7-ef25-445d-88fe-29223dfab4a5" providerId="ADAL" clId="{CAD66512-F2B5-4B48-91F3-22AD8C7B3F1A}" dt="2021-08-07T01:21:39.887" v="1334" actId="207"/>
          <ac:spMkLst>
            <pc:docMk/>
            <pc:sldMk cId="1715480749" sldId="656"/>
            <ac:spMk id="154" creationId="{B6049A2A-F2B8-4461-A6D9-9F069A9D6370}"/>
          </ac:spMkLst>
        </pc:spChg>
        <pc:spChg chg="mod">
          <ac:chgData name="DOCENTE - MANUEL ALBERTO  GUEVARA  NAJARRO" userId="dc0839a7-ef25-445d-88fe-29223dfab4a5" providerId="ADAL" clId="{CAD66512-F2B5-4B48-91F3-22AD8C7B3F1A}" dt="2021-08-07T01:21:39.887" v="1334" actId="207"/>
          <ac:spMkLst>
            <pc:docMk/>
            <pc:sldMk cId="1715480749" sldId="656"/>
            <ac:spMk id="155" creationId="{F4EC2F71-873C-49D9-A822-55D38F6D4A2D}"/>
          </ac:spMkLst>
        </pc:spChg>
        <pc:spChg chg="add mod">
          <ac:chgData name="DOCENTE - MANUEL ALBERTO  GUEVARA  NAJARRO" userId="dc0839a7-ef25-445d-88fe-29223dfab4a5" providerId="ADAL" clId="{CAD66512-F2B5-4B48-91F3-22AD8C7B3F1A}" dt="2021-08-07T01:21:39.887" v="1334" actId="207"/>
          <ac:spMkLst>
            <pc:docMk/>
            <pc:sldMk cId="1715480749" sldId="656"/>
            <ac:spMk id="156" creationId="{7B67D481-AD11-4B22-B0D9-6AFB4C78478B}"/>
          </ac:spMkLst>
        </pc:spChg>
        <pc:spChg chg="add mod">
          <ac:chgData name="DOCENTE - MANUEL ALBERTO  GUEVARA  NAJARRO" userId="dc0839a7-ef25-445d-88fe-29223dfab4a5" providerId="ADAL" clId="{CAD66512-F2B5-4B48-91F3-22AD8C7B3F1A}" dt="2021-08-07T01:05:38.685" v="1169" actId="404"/>
          <ac:spMkLst>
            <pc:docMk/>
            <pc:sldMk cId="1715480749" sldId="656"/>
            <ac:spMk id="157" creationId="{594EF6FA-B2DB-47E6-8823-157B41F08C5A}"/>
          </ac:spMkLst>
        </pc:spChg>
        <pc:spChg chg="add mod">
          <ac:chgData name="DOCENTE - MANUEL ALBERTO  GUEVARA  NAJARRO" userId="dc0839a7-ef25-445d-88fe-29223dfab4a5" providerId="ADAL" clId="{CAD66512-F2B5-4B48-91F3-22AD8C7B3F1A}" dt="2021-08-07T01:00:21.699" v="1091" actId="1035"/>
          <ac:spMkLst>
            <pc:docMk/>
            <pc:sldMk cId="1715480749" sldId="656"/>
            <ac:spMk id="158" creationId="{F4D97B1F-2115-491A-90CD-CCFF4D278788}"/>
          </ac:spMkLst>
        </pc:spChg>
        <pc:spChg chg="add mod">
          <ac:chgData name="DOCENTE - MANUEL ALBERTO  GUEVARA  NAJARRO" userId="dc0839a7-ef25-445d-88fe-29223dfab4a5" providerId="ADAL" clId="{CAD66512-F2B5-4B48-91F3-22AD8C7B3F1A}" dt="2021-08-07T01:05:38.685" v="1169" actId="404"/>
          <ac:spMkLst>
            <pc:docMk/>
            <pc:sldMk cId="1715480749" sldId="656"/>
            <ac:spMk id="159" creationId="{2649EDB8-DC5E-4D0C-8F3C-4CFD8D6C692C}"/>
          </ac:spMkLst>
        </pc:spChg>
        <pc:spChg chg="add mod">
          <ac:chgData name="DOCENTE - MANUEL ALBERTO  GUEVARA  NAJARRO" userId="dc0839a7-ef25-445d-88fe-29223dfab4a5" providerId="ADAL" clId="{CAD66512-F2B5-4B48-91F3-22AD8C7B3F1A}" dt="2021-08-07T01:00:21.699" v="1091" actId="1035"/>
          <ac:spMkLst>
            <pc:docMk/>
            <pc:sldMk cId="1715480749" sldId="656"/>
            <ac:spMk id="160" creationId="{1A8CE400-ED0D-4829-8B9B-8E436D331E26}"/>
          </ac:spMkLst>
        </pc:spChg>
        <pc:spChg chg="add del mod">
          <ac:chgData name="DOCENTE - MANUEL ALBERTO  GUEVARA  NAJARRO" userId="dc0839a7-ef25-445d-88fe-29223dfab4a5" providerId="ADAL" clId="{CAD66512-F2B5-4B48-91F3-22AD8C7B3F1A}" dt="2021-08-07T00:58:19.816" v="1028" actId="478"/>
          <ac:spMkLst>
            <pc:docMk/>
            <pc:sldMk cId="1715480749" sldId="656"/>
            <ac:spMk id="161" creationId="{76DAB7FC-6E08-4F78-9A20-3FCBDDA7CB63}"/>
          </ac:spMkLst>
        </pc:spChg>
        <pc:spChg chg="add del mod">
          <ac:chgData name="DOCENTE - MANUEL ALBERTO  GUEVARA  NAJARRO" userId="dc0839a7-ef25-445d-88fe-29223dfab4a5" providerId="ADAL" clId="{CAD66512-F2B5-4B48-91F3-22AD8C7B3F1A}" dt="2021-08-07T00:58:22.126" v="1029" actId="478"/>
          <ac:spMkLst>
            <pc:docMk/>
            <pc:sldMk cId="1715480749" sldId="656"/>
            <ac:spMk id="162" creationId="{8F98F9F5-546F-4932-856A-C1E070158619}"/>
          </ac:spMkLst>
        </pc:spChg>
        <pc:spChg chg="add del mod">
          <ac:chgData name="DOCENTE - MANUEL ALBERTO  GUEVARA  NAJARRO" userId="dc0839a7-ef25-445d-88fe-29223dfab4a5" providerId="ADAL" clId="{CAD66512-F2B5-4B48-91F3-22AD8C7B3F1A}" dt="2021-08-07T00:58:19.816" v="1028" actId="478"/>
          <ac:spMkLst>
            <pc:docMk/>
            <pc:sldMk cId="1715480749" sldId="656"/>
            <ac:spMk id="163" creationId="{15676B9D-7123-4CA3-A5AA-109FC85BE117}"/>
          </ac:spMkLst>
        </pc:spChg>
        <pc:spChg chg="add del mod">
          <ac:chgData name="DOCENTE - MANUEL ALBERTO  GUEVARA  NAJARRO" userId="dc0839a7-ef25-445d-88fe-29223dfab4a5" providerId="ADAL" clId="{CAD66512-F2B5-4B48-91F3-22AD8C7B3F1A}" dt="2021-08-07T00:58:19.816" v="1028" actId="478"/>
          <ac:spMkLst>
            <pc:docMk/>
            <pc:sldMk cId="1715480749" sldId="656"/>
            <ac:spMk id="164" creationId="{B4DD6BE0-1E14-4A72-BF8B-0105889F38BB}"/>
          </ac:spMkLst>
        </pc:spChg>
        <pc:spChg chg="mod">
          <ac:chgData name="DOCENTE - MANUEL ALBERTO  GUEVARA  NAJARRO" userId="dc0839a7-ef25-445d-88fe-29223dfab4a5" providerId="ADAL" clId="{CAD66512-F2B5-4B48-91F3-22AD8C7B3F1A}" dt="2021-08-07T00:50:13.792" v="789"/>
          <ac:spMkLst>
            <pc:docMk/>
            <pc:sldMk cId="1715480749" sldId="656"/>
            <ac:spMk id="166" creationId="{E31523B1-1BCC-4381-80ED-35802FF4EBBA}"/>
          </ac:spMkLst>
        </pc:spChg>
        <pc:spChg chg="mod">
          <ac:chgData name="DOCENTE - MANUEL ALBERTO  GUEVARA  NAJARRO" userId="dc0839a7-ef25-445d-88fe-29223dfab4a5" providerId="ADAL" clId="{CAD66512-F2B5-4B48-91F3-22AD8C7B3F1A}" dt="2021-08-07T00:50:13.792" v="789"/>
          <ac:spMkLst>
            <pc:docMk/>
            <pc:sldMk cId="1715480749" sldId="656"/>
            <ac:spMk id="167" creationId="{FEECD2A2-B161-463B-94BE-2E9810049729}"/>
          </ac:spMkLst>
        </pc:spChg>
        <pc:spChg chg="mod">
          <ac:chgData name="DOCENTE - MANUEL ALBERTO  GUEVARA  NAJARRO" userId="dc0839a7-ef25-445d-88fe-29223dfab4a5" providerId="ADAL" clId="{CAD66512-F2B5-4B48-91F3-22AD8C7B3F1A}" dt="2021-08-07T00:50:13.792" v="789"/>
          <ac:spMkLst>
            <pc:docMk/>
            <pc:sldMk cId="1715480749" sldId="656"/>
            <ac:spMk id="168" creationId="{2B78A2F5-1E2C-4ADB-B00B-07F5FF0E601C}"/>
          </ac:spMkLst>
        </pc:spChg>
        <pc:spChg chg="mod">
          <ac:chgData name="DOCENTE - MANUEL ALBERTO  GUEVARA  NAJARRO" userId="dc0839a7-ef25-445d-88fe-29223dfab4a5" providerId="ADAL" clId="{CAD66512-F2B5-4B48-91F3-22AD8C7B3F1A}" dt="2021-08-07T00:50:13.792" v="789"/>
          <ac:spMkLst>
            <pc:docMk/>
            <pc:sldMk cId="1715480749" sldId="656"/>
            <ac:spMk id="169" creationId="{081166A6-F672-4528-8943-0E058A40E498}"/>
          </ac:spMkLst>
        </pc:spChg>
        <pc:spChg chg="mod">
          <ac:chgData name="DOCENTE - MANUEL ALBERTO  GUEVARA  NAJARRO" userId="dc0839a7-ef25-445d-88fe-29223dfab4a5" providerId="ADAL" clId="{CAD66512-F2B5-4B48-91F3-22AD8C7B3F1A}" dt="2021-08-07T00:50:13.792" v="789"/>
          <ac:spMkLst>
            <pc:docMk/>
            <pc:sldMk cId="1715480749" sldId="656"/>
            <ac:spMk id="170" creationId="{BDAB552A-6E3F-4E0F-9C26-7BE39860B48F}"/>
          </ac:spMkLst>
        </pc:spChg>
        <pc:spChg chg="mod">
          <ac:chgData name="DOCENTE - MANUEL ALBERTO  GUEVARA  NAJARRO" userId="dc0839a7-ef25-445d-88fe-29223dfab4a5" providerId="ADAL" clId="{CAD66512-F2B5-4B48-91F3-22AD8C7B3F1A}" dt="2021-08-07T00:50:13.792" v="789"/>
          <ac:spMkLst>
            <pc:docMk/>
            <pc:sldMk cId="1715480749" sldId="656"/>
            <ac:spMk id="171" creationId="{823B7BA1-871E-429C-97EB-8ABB9E3CEDCB}"/>
          </ac:spMkLst>
        </pc:spChg>
        <pc:spChg chg="mod">
          <ac:chgData name="DOCENTE - MANUEL ALBERTO  GUEVARA  NAJARRO" userId="dc0839a7-ef25-445d-88fe-29223dfab4a5" providerId="ADAL" clId="{CAD66512-F2B5-4B48-91F3-22AD8C7B3F1A}" dt="2021-08-07T00:50:13.792" v="789"/>
          <ac:spMkLst>
            <pc:docMk/>
            <pc:sldMk cId="1715480749" sldId="656"/>
            <ac:spMk id="172" creationId="{365594C3-C1DF-462D-B6C1-C6EC261B062F}"/>
          </ac:spMkLst>
        </pc:spChg>
        <pc:spChg chg="mod">
          <ac:chgData name="DOCENTE - MANUEL ALBERTO  GUEVARA  NAJARRO" userId="dc0839a7-ef25-445d-88fe-29223dfab4a5" providerId="ADAL" clId="{CAD66512-F2B5-4B48-91F3-22AD8C7B3F1A}" dt="2021-08-07T00:50:13.792" v="789"/>
          <ac:spMkLst>
            <pc:docMk/>
            <pc:sldMk cId="1715480749" sldId="656"/>
            <ac:spMk id="174" creationId="{440F8A99-A4B1-461C-8986-692987BC0C57}"/>
          </ac:spMkLst>
        </pc:spChg>
        <pc:spChg chg="mod">
          <ac:chgData name="DOCENTE - MANUEL ALBERTO  GUEVARA  NAJARRO" userId="dc0839a7-ef25-445d-88fe-29223dfab4a5" providerId="ADAL" clId="{CAD66512-F2B5-4B48-91F3-22AD8C7B3F1A}" dt="2021-08-07T00:50:13.792" v="789"/>
          <ac:spMkLst>
            <pc:docMk/>
            <pc:sldMk cId="1715480749" sldId="656"/>
            <ac:spMk id="175" creationId="{AA898B44-A459-4A00-B834-72E9A0081F3D}"/>
          </ac:spMkLst>
        </pc:spChg>
        <pc:spChg chg="mod">
          <ac:chgData name="DOCENTE - MANUEL ALBERTO  GUEVARA  NAJARRO" userId="dc0839a7-ef25-445d-88fe-29223dfab4a5" providerId="ADAL" clId="{CAD66512-F2B5-4B48-91F3-22AD8C7B3F1A}" dt="2021-08-07T00:50:13.792" v="789"/>
          <ac:spMkLst>
            <pc:docMk/>
            <pc:sldMk cId="1715480749" sldId="656"/>
            <ac:spMk id="176" creationId="{8C45418D-80D5-4422-BB4D-C85D14AD1ED0}"/>
          </ac:spMkLst>
        </pc:spChg>
        <pc:spChg chg="mod">
          <ac:chgData name="DOCENTE - MANUEL ALBERTO  GUEVARA  NAJARRO" userId="dc0839a7-ef25-445d-88fe-29223dfab4a5" providerId="ADAL" clId="{CAD66512-F2B5-4B48-91F3-22AD8C7B3F1A}" dt="2021-08-07T00:50:13.792" v="789"/>
          <ac:spMkLst>
            <pc:docMk/>
            <pc:sldMk cId="1715480749" sldId="656"/>
            <ac:spMk id="177" creationId="{9173D806-429F-43FE-8C9A-1B44D321A36E}"/>
          </ac:spMkLst>
        </pc:spChg>
        <pc:spChg chg="mod">
          <ac:chgData name="DOCENTE - MANUEL ALBERTO  GUEVARA  NAJARRO" userId="dc0839a7-ef25-445d-88fe-29223dfab4a5" providerId="ADAL" clId="{CAD66512-F2B5-4B48-91F3-22AD8C7B3F1A}" dt="2021-08-07T00:50:13.792" v="789"/>
          <ac:spMkLst>
            <pc:docMk/>
            <pc:sldMk cId="1715480749" sldId="656"/>
            <ac:spMk id="179" creationId="{71A0B0B1-FC44-44DB-8916-A5B13D66DB00}"/>
          </ac:spMkLst>
        </pc:spChg>
        <pc:spChg chg="mod">
          <ac:chgData name="DOCENTE - MANUEL ALBERTO  GUEVARA  NAJARRO" userId="dc0839a7-ef25-445d-88fe-29223dfab4a5" providerId="ADAL" clId="{CAD66512-F2B5-4B48-91F3-22AD8C7B3F1A}" dt="2021-08-07T00:50:13.792" v="789"/>
          <ac:spMkLst>
            <pc:docMk/>
            <pc:sldMk cId="1715480749" sldId="656"/>
            <ac:spMk id="180" creationId="{6BB7DE94-34C7-4A0A-9A50-16152A6C2806}"/>
          </ac:spMkLst>
        </pc:spChg>
        <pc:spChg chg="mod">
          <ac:chgData name="DOCENTE - MANUEL ALBERTO  GUEVARA  NAJARRO" userId="dc0839a7-ef25-445d-88fe-29223dfab4a5" providerId="ADAL" clId="{CAD66512-F2B5-4B48-91F3-22AD8C7B3F1A}" dt="2021-08-07T00:50:13.792" v="789"/>
          <ac:spMkLst>
            <pc:docMk/>
            <pc:sldMk cId="1715480749" sldId="656"/>
            <ac:spMk id="181" creationId="{2D76C651-87B6-409B-B2FB-05F810BCB6AD}"/>
          </ac:spMkLst>
        </pc:spChg>
        <pc:spChg chg="mod">
          <ac:chgData name="DOCENTE - MANUEL ALBERTO  GUEVARA  NAJARRO" userId="dc0839a7-ef25-445d-88fe-29223dfab4a5" providerId="ADAL" clId="{CAD66512-F2B5-4B48-91F3-22AD8C7B3F1A}" dt="2021-08-07T00:50:13.792" v="789"/>
          <ac:spMkLst>
            <pc:docMk/>
            <pc:sldMk cId="1715480749" sldId="656"/>
            <ac:spMk id="182" creationId="{B67BBE08-96E1-4A32-919A-873CDFA785C8}"/>
          </ac:spMkLst>
        </pc:spChg>
        <pc:spChg chg="mod">
          <ac:chgData name="DOCENTE - MANUEL ALBERTO  GUEVARA  NAJARRO" userId="dc0839a7-ef25-445d-88fe-29223dfab4a5" providerId="ADAL" clId="{CAD66512-F2B5-4B48-91F3-22AD8C7B3F1A}" dt="2021-08-07T00:50:13.792" v="789"/>
          <ac:spMkLst>
            <pc:docMk/>
            <pc:sldMk cId="1715480749" sldId="656"/>
            <ac:spMk id="184" creationId="{03B5DF32-ECF1-4599-BA39-D0F7EA16C969}"/>
          </ac:spMkLst>
        </pc:spChg>
        <pc:spChg chg="mod">
          <ac:chgData name="DOCENTE - MANUEL ALBERTO  GUEVARA  NAJARRO" userId="dc0839a7-ef25-445d-88fe-29223dfab4a5" providerId="ADAL" clId="{CAD66512-F2B5-4B48-91F3-22AD8C7B3F1A}" dt="2021-08-07T00:50:13.792" v="789"/>
          <ac:spMkLst>
            <pc:docMk/>
            <pc:sldMk cId="1715480749" sldId="656"/>
            <ac:spMk id="185" creationId="{699DAE28-3B9C-4DBE-85E9-F75347497B6C}"/>
          </ac:spMkLst>
        </pc:spChg>
        <pc:spChg chg="mod">
          <ac:chgData name="DOCENTE - MANUEL ALBERTO  GUEVARA  NAJARRO" userId="dc0839a7-ef25-445d-88fe-29223dfab4a5" providerId="ADAL" clId="{CAD66512-F2B5-4B48-91F3-22AD8C7B3F1A}" dt="2021-08-07T00:50:13.792" v="789"/>
          <ac:spMkLst>
            <pc:docMk/>
            <pc:sldMk cId="1715480749" sldId="656"/>
            <ac:spMk id="186" creationId="{8F06F02C-9A7B-4F83-8E40-DF75BBB1F899}"/>
          </ac:spMkLst>
        </pc:spChg>
        <pc:spChg chg="mod">
          <ac:chgData name="DOCENTE - MANUEL ALBERTO  GUEVARA  NAJARRO" userId="dc0839a7-ef25-445d-88fe-29223dfab4a5" providerId="ADAL" clId="{CAD66512-F2B5-4B48-91F3-22AD8C7B3F1A}" dt="2021-08-07T00:50:13.792" v="789"/>
          <ac:spMkLst>
            <pc:docMk/>
            <pc:sldMk cId="1715480749" sldId="656"/>
            <ac:spMk id="187" creationId="{4AB4297D-8F94-4D59-A344-A159BA920D2D}"/>
          </ac:spMkLst>
        </pc:spChg>
        <pc:spChg chg="mod">
          <ac:chgData name="DOCENTE - MANUEL ALBERTO  GUEVARA  NAJARRO" userId="dc0839a7-ef25-445d-88fe-29223dfab4a5" providerId="ADAL" clId="{CAD66512-F2B5-4B48-91F3-22AD8C7B3F1A}" dt="2021-08-07T00:50:13.792" v="789"/>
          <ac:spMkLst>
            <pc:docMk/>
            <pc:sldMk cId="1715480749" sldId="656"/>
            <ac:spMk id="188" creationId="{7D56AC26-E093-4C82-A535-831B7F492821}"/>
          </ac:spMkLst>
        </pc:spChg>
        <pc:spChg chg="mod">
          <ac:chgData name="DOCENTE - MANUEL ALBERTO  GUEVARA  NAJARRO" userId="dc0839a7-ef25-445d-88fe-29223dfab4a5" providerId="ADAL" clId="{CAD66512-F2B5-4B48-91F3-22AD8C7B3F1A}" dt="2021-08-07T00:50:13.792" v="789"/>
          <ac:spMkLst>
            <pc:docMk/>
            <pc:sldMk cId="1715480749" sldId="656"/>
            <ac:spMk id="189" creationId="{5778FAF2-6A18-462C-A784-1B02614231BD}"/>
          </ac:spMkLst>
        </pc:spChg>
        <pc:spChg chg="mod">
          <ac:chgData name="DOCENTE - MANUEL ALBERTO  GUEVARA  NAJARRO" userId="dc0839a7-ef25-445d-88fe-29223dfab4a5" providerId="ADAL" clId="{CAD66512-F2B5-4B48-91F3-22AD8C7B3F1A}" dt="2021-08-07T00:50:13.792" v="789"/>
          <ac:spMkLst>
            <pc:docMk/>
            <pc:sldMk cId="1715480749" sldId="656"/>
            <ac:spMk id="190" creationId="{86475E94-9671-4D73-BDD8-EE18C6E3349A}"/>
          </ac:spMkLst>
        </pc:spChg>
        <pc:spChg chg="mod">
          <ac:chgData name="DOCENTE - MANUEL ALBERTO  GUEVARA  NAJARRO" userId="dc0839a7-ef25-445d-88fe-29223dfab4a5" providerId="ADAL" clId="{CAD66512-F2B5-4B48-91F3-22AD8C7B3F1A}" dt="2021-08-07T00:50:13.792" v="789"/>
          <ac:spMkLst>
            <pc:docMk/>
            <pc:sldMk cId="1715480749" sldId="656"/>
            <ac:spMk id="191" creationId="{3BA0E69F-23E3-44D2-A247-0EFE3A8120E2}"/>
          </ac:spMkLst>
        </pc:spChg>
        <pc:grpChg chg="add del mod">
          <ac:chgData name="DOCENTE - MANUEL ALBERTO  GUEVARA  NAJARRO" userId="dc0839a7-ef25-445d-88fe-29223dfab4a5" providerId="ADAL" clId="{CAD66512-F2B5-4B48-91F3-22AD8C7B3F1A}" dt="2021-08-07T00:49:59.461" v="784"/>
          <ac:grpSpMkLst>
            <pc:docMk/>
            <pc:sldMk cId="1715480749" sldId="656"/>
            <ac:grpSpMk id="24" creationId="{EE36B938-34CE-4912-94DF-A43534BE19EA}"/>
          </ac:grpSpMkLst>
        </pc:grpChg>
        <pc:grpChg chg="add del mod">
          <ac:chgData name="DOCENTE - MANUEL ALBERTO  GUEVARA  NAJARRO" userId="dc0839a7-ef25-445d-88fe-29223dfab4a5" providerId="ADAL" clId="{CAD66512-F2B5-4B48-91F3-22AD8C7B3F1A}" dt="2021-08-07T00:49:59.461" v="784"/>
          <ac:grpSpMkLst>
            <pc:docMk/>
            <pc:sldMk cId="1715480749" sldId="656"/>
            <ac:grpSpMk id="32" creationId="{A13067C3-543E-40BE-9747-1897B0053676}"/>
          </ac:grpSpMkLst>
        </pc:grpChg>
        <pc:grpChg chg="add del mod">
          <ac:chgData name="DOCENTE - MANUEL ALBERTO  GUEVARA  NAJARRO" userId="dc0839a7-ef25-445d-88fe-29223dfab4a5" providerId="ADAL" clId="{CAD66512-F2B5-4B48-91F3-22AD8C7B3F1A}" dt="2021-08-07T00:49:59.461" v="784"/>
          <ac:grpSpMkLst>
            <pc:docMk/>
            <pc:sldMk cId="1715480749" sldId="656"/>
            <ac:grpSpMk id="37" creationId="{1383D296-177D-4144-90F1-D720472A0F6D}"/>
          </ac:grpSpMkLst>
        </pc:grpChg>
        <pc:grpChg chg="add del mod">
          <ac:chgData name="DOCENTE - MANUEL ALBERTO  GUEVARA  NAJARRO" userId="dc0839a7-ef25-445d-88fe-29223dfab4a5" providerId="ADAL" clId="{CAD66512-F2B5-4B48-91F3-22AD8C7B3F1A}" dt="2021-08-07T00:49:59.461" v="784"/>
          <ac:grpSpMkLst>
            <pc:docMk/>
            <pc:sldMk cId="1715480749" sldId="656"/>
            <ac:grpSpMk id="42" creationId="{9060C4DD-D973-451A-A956-CC7349C8395C}"/>
          </ac:grpSpMkLst>
        </pc:grpChg>
        <pc:grpChg chg="add del mod">
          <ac:chgData name="DOCENTE - MANUEL ALBERTO  GUEVARA  NAJARRO" userId="dc0839a7-ef25-445d-88fe-29223dfab4a5" providerId="ADAL" clId="{CAD66512-F2B5-4B48-91F3-22AD8C7B3F1A}" dt="2021-08-07T00:50:10.436" v="786"/>
          <ac:grpSpMkLst>
            <pc:docMk/>
            <pc:sldMk cId="1715480749" sldId="656"/>
            <ac:grpSpMk id="67" creationId="{7DC587EF-08CB-4E7C-87EE-AC082795A39D}"/>
          </ac:grpSpMkLst>
        </pc:grpChg>
        <pc:grpChg chg="add del mod">
          <ac:chgData name="DOCENTE - MANUEL ALBERTO  GUEVARA  NAJARRO" userId="dc0839a7-ef25-445d-88fe-29223dfab4a5" providerId="ADAL" clId="{CAD66512-F2B5-4B48-91F3-22AD8C7B3F1A}" dt="2021-08-07T00:50:10.436" v="786"/>
          <ac:grpSpMkLst>
            <pc:docMk/>
            <pc:sldMk cId="1715480749" sldId="656"/>
            <ac:grpSpMk id="75" creationId="{B67A7D43-214F-458A-BAB0-DC79BE75382F}"/>
          </ac:grpSpMkLst>
        </pc:grpChg>
        <pc:grpChg chg="add del mod">
          <ac:chgData name="DOCENTE - MANUEL ALBERTO  GUEVARA  NAJARRO" userId="dc0839a7-ef25-445d-88fe-29223dfab4a5" providerId="ADAL" clId="{CAD66512-F2B5-4B48-91F3-22AD8C7B3F1A}" dt="2021-08-07T00:50:10.436" v="786"/>
          <ac:grpSpMkLst>
            <pc:docMk/>
            <pc:sldMk cId="1715480749" sldId="656"/>
            <ac:grpSpMk id="80" creationId="{0DEC5104-5200-4174-8C4E-ADCF66917839}"/>
          </ac:grpSpMkLst>
        </pc:grpChg>
        <pc:grpChg chg="add del mod">
          <ac:chgData name="DOCENTE - MANUEL ALBERTO  GUEVARA  NAJARRO" userId="dc0839a7-ef25-445d-88fe-29223dfab4a5" providerId="ADAL" clId="{CAD66512-F2B5-4B48-91F3-22AD8C7B3F1A}" dt="2021-08-07T00:50:10.436" v="786"/>
          <ac:grpSpMkLst>
            <pc:docMk/>
            <pc:sldMk cId="1715480749" sldId="656"/>
            <ac:grpSpMk id="85" creationId="{383FC127-5BB8-4DD1-A78A-074F08CE52A5}"/>
          </ac:grpSpMkLst>
        </pc:grpChg>
        <pc:grpChg chg="add del mod">
          <ac:chgData name="DOCENTE - MANUEL ALBERTO  GUEVARA  NAJARRO" userId="dc0839a7-ef25-445d-88fe-29223dfab4a5" providerId="ADAL" clId="{CAD66512-F2B5-4B48-91F3-22AD8C7B3F1A}" dt="2021-08-07T00:50:12.140" v="788"/>
          <ac:grpSpMkLst>
            <pc:docMk/>
            <pc:sldMk cId="1715480749" sldId="656"/>
            <ac:grpSpMk id="97" creationId="{9083EE06-E66B-469D-ACB7-428F6E5BB704}"/>
          </ac:grpSpMkLst>
        </pc:grpChg>
        <pc:grpChg chg="add del mod">
          <ac:chgData name="DOCENTE - MANUEL ALBERTO  GUEVARA  NAJARRO" userId="dc0839a7-ef25-445d-88fe-29223dfab4a5" providerId="ADAL" clId="{CAD66512-F2B5-4B48-91F3-22AD8C7B3F1A}" dt="2021-08-07T00:50:12.140" v="788"/>
          <ac:grpSpMkLst>
            <pc:docMk/>
            <pc:sldMk cId="1715480749" sldId="656"/>
            <ac:grpSpMk id="104" creationId="{2DACCF36-1E46-4BDE-87F1-06AF18358C01}"/>
          </ac:grpSpMkLst>
        </pc:grpChg>
        <pc:grpChg chg="add del mod">
          <ac:chgData name="DOCENTE - MANUEL ALBERTO  GUEVARA  NAJARRO" userId="dc0839a7-ef25-445d-88fe-29223dfab4a5" providerId="ADAL" clId="{CAD66512-F2B5-4B48-91F3-22AD8C7B3F1A}" dt="2021-08-07T00:50:12.140" v="788"/>
          <ac:grpSpMkLst>
            <pc:docMk/>
            <pc:sldMk cId="1715480749" sldId="656"/>
            <ac:grpSpMk id="116" creationId="{526135EC-D135-4043-996B-52401F43610B}"/>
          </ac:grpSpMkLst>
        </pc:grpChg>
        <pc:grpChg chg="add del mod">
          <ac:chgData name="DOCENTE - MANUEL ALBERTO  GUEVARA  NAJARRO" userId="dc0839a7-ef25-445d-88fe-29223dfab4a5" providerId="ADAL" clId="{CAD66512-F2B5-4B48-91F3-22AD8C7B3F1A}" dt="2021-08-07T00:50:12.140" v="788"/>
          <ac:grpSpMkLst>
            <pc:docMk/>
            <pc:sldMk cId="1715480749" sldId="656"/>
            <ac:grpSpMk id="124" creationId="{25A81143-673F-42FA-8C73-A906CEA65F2B}"/>
          </ac:grpSpMkLst>
        </pc:grpChg>
        <pc:grpChg chg="add del mod">
          <ac:chgData name="DOCENTE - MANUEL ALBERTO  GUEVARA  NAJARRO" userId="dc0839a7-ef25-445d-88fe-29223dfab4a5" providerId="ADAL" clId="{CAD66512-F2B5-4B48-91F3-22AD8C7B3F1A}" dt="2021-08-07T00:50:12.140" v="788"/>
          <ac:grpSpMkLst>
            <pc:docMk/>
            <pc:sldMk cId="1715480749" sldId="656"/>
            <ac:grpSpMk id="129" creationId="{B6F9429C-0EC7-46E2-B803-1E8114F19E54}"/>
          </ac:grpSpMkLst>
        </pc:grpChg>
        <pc:grpChg chg="add del mod">
          <ac:chgData name="DOCENTE - MANUEL ALBERTO  GUEVARA  NAJARRO" userId="dc0839a7-ef25-445d-88fe-29223dfab4a5" providerId="ADAL" clId="{CAD66512-F2B5-4B48-91F3-22AD8C7B3F1A}" dt="2021-08-07T00:50:12.140" v="788"/>
          <ac:grpSpMkLst>
            <pc:docMk/>
            <pc:sldMk cId="1715480749" sldId="656"/>
            <ac:grpSpMk id="134" creationId="{133E4ADB-BCE2-4096-B980-568EE7D4504E}"/>
          </ac:grpSpMkLst>
        </pc:grpChg>
        <pc:grpChg chg="add del mod">
          <ac:chgData name="DOCENTE - MANUEL ALBERTO  GUEVARA  NAJARRO" userId="dc0839a7-ef25-445d-88fe-29223dfab4a5" providerId="ADAL" clId="{CAD66512-F2B5-4B48-91F3-22AD8C7B3F1A}" dt="2021-08-07T00:58:22.126" v="1029" actId="478"/>
          <ac:grpSpMkLst>
            <pc:docMk/>
            <pc:sldMk cId="1715480749" sldId="656"/>
            <ac:grpSpMk id="146" creationId="{C0D9FB29-E324-48D7-A818-24A2689ECE07}"/>
          </ac:grpSpMkLst>
        </pc:grpChg>
        <pc:grpChg chg="add mod">
          <ac:chgData name="DOCENTE - MANUEL ALBERTO  GUEVARA  NAJARRO" userId="dc0839a7-ef25-445d-88fe-29223dfab4a5" providerId="ADAL" clId="{CAD66512-F2B5-4B48-91F3-22AD8C7B3F1A}" dt="2021-08-07T01:21:39.887" v="1334" actId="207"/>
          <ac:grpSpMkLst>
            <pc:docMk/>
            <pc:sldMk cId="1715480749" sldId="656"/>
            <ac:grpSpMk id="153" creationId="{122A22C7-DC39-42A1-AEC5-4AD4348BD24F}"/>
          </ac:grpSpMkLst>
        </pc:grpChg>
        <pc:grpChg chg="add mod">
          <ac:chgData name="DOCENTE - MANUEL ALBERTO  GUEVARA  NAJARRO" userId="dc0839a7-ef25-445d-88fe-29223dfab4a5" providerId="ADAL" clId="{CAD66512-F2B5-4B48-91F3-22AD8C7B3F1A}" dt="2021-08-07T01:00:21.699" v="1091" actId="1035"/>
          <ac:grpSpMkLst>
            <pc:docMk/>
            <pc:sldMk cId="1715480749" sldId="656"/>
            <ac:grpSpMk id="165" creationId="{EBB16506-DFEA-4421-8473-B4C58D9F58C3}"/>
          </ac:grpSpMkLst>
        </pc:grpChg>
        <pc:grpChg chg="add del mod">
          <ac:chgData name="DOCENTE - MANUEL ALBERTO  GUEVARA  NAJARRO" userId="dc0839a7-ef25-445d-88fe-29223dfab4a5" providerId="ADAL" clId="{CAD66512-F2B5-4B48-91F3-22AD8C7B3F1A}" dt="2021-08-07T00:58:19.816" v="1028" actId="478"/>
          <ac:grpSpMkLst>
            <pc:docMk/>
            <pc:sldMk cId="1715480749" sldId="656"/>
            <ac:grpSpMk id="173" creationId="{C04F797C-4189-4FEF-A7FD-8F5944DAC845}"/>
          </ac:grpSpMkLst>
        </pc:grpChg>
        <pc:grpChg chg="add del mod">
          <ac:chgData name="DOCENTE - MANUEL ALBERTO  GUEVARA  NAJARRO" userId="dc0839a7-ef25-445d-88fe-29223dfab4a5" providerId="ADAL" clId="{CAD66512-F2B5-4B48-91F3-22AD8C7B3F1A}" dt="2021-08-07T00:58:19.816" v="1028" actId="478"/>
          <ac:grpSpMkLst>
            <pc:docMk/>
            <pc:sldMk cId="1715480749" sldId="656"/>
            <ac:grpSpMk id="178" creationId="{64BCDC83-355E-4D0A-90C5-20B8AAAE375D}"/>
          </ac:grpSpMkLst>
        </pc:grpChg>
        <pc:grpChg chg="add mod">
          <ac:chgData name="DOCENTE - MANUEL ALBERTO  GUEVARA  NAJARRO" userId="dc0839a7-ef25-445d-88fe-29223dfab4a5" providerId="ADAL" clId="{CAD66512-F2B5-4B48-91F3-22AD8C7B3F1A}" dt="2021-08-07T01:00:21.699" v="1091" actId="1035"/>
          <ac:grpSpMkLst>
            <pc:docMk/>
            <pc:sldMk cId="1715480749" sldId="656"/>
            <ac:grpSpMk id="183" creationId="{E6EA7928-AE20-48EC-9468-A14C1521143B}"/>
          </ac:grpSpMkLst>
        </pc:grpChg>
        <pc:picChg chg="add del mod">
          <ac:chgData name="DOCENTE - MANUEL ALBERTO  GUEVARA  NAJARRO" userId="dc0839a7-ef25-445d-88fe-29223dfab4a5" providerId="ADAL" clId="{CAD66512-F2B5-4B48-91F3-22AD8C7B3F1A}" dt="2021-08-07T01:20:50.547" v="1328" actId="478"/>
          <ac:picMkLst>
            <pc:docMk/>
            <pc:sldMk cId="1715480749" sldId="656"/>
            <ac:picMk id="192" creationId="{67521F4E-7AE8-48B5-9CCC-CA21641DFA6B}"/>
          </ac:picMkLst>
        </pc:picChg>
        <pc:picChg chg="del">
          <ac:chgData name="DOCENTE - MANUEL ALBERTO  GUEVARA  NAJARRO" userId="dc0839a7-ef25-445d-88fe-29223dfab4a5" providerId="ADAL" clId="{CAD66512-F2B5-4B48-91F3-22AD8C7B3F1A}" dt="2021-08-07T00:49:50.729" v="780" actId="478"/>
          <ac:picMkLst>
            <pc:docMk/>
            <pc:sldMk cId="1715480749" sldId="656"/>
            <ac:picMk id="1026" creationId="{CCB0D59E-ED8F-46D5-A6CA-E314B28F3123}"/>
          </ac:picMkLst>
        </pc:picChg>
      </pc:sldChg>
      <pc:sldChg chg="addSp delSp modSp new del mod setBg">
        <pc:chgData name="DOCENTE - MANUEL ALBERTO  GUEVARA  NAJARRO" userId="dc0839a7-ef25-445d-88fe-29223dfab4a5" providerId="ADAL" clId="{CAD66512-F2B5-4B48-91F3-22AD8C7B3F1A}" dt="2021-08-07T00:45:32.593" v="773" actId="47"/>
        <pc:sldMkLst>
          <pc:docMk/>
          <pc:sldMk cId="1881025457" sldId="656"/>
        </pc:sldMkLst>
        <pc:spChg chg="del">
          <ac:chgData name="DOCENTE - MANUEL ALBERTO  GUEVARA  NAJARRO" userId="dc0839a7-ef25-445d-88fe-29223dfab4a5" providerId="ADAL" clId="{CAD66512-F2B5-4B48-91F3-22AD8C7B3F1A}" dt="2021-08-07T00:42:37.142" v="766" actId="478"/>
          <ac:spMkLst>
            <pc:docMk/>
            <pc:sldMk cId="1881025457" sldId="656"/>
            <ac:spMk id="2" creationId="{A04B6877-EAE5-4577-8434-AAD01864ACC7}"/>
          </ac:spMkLst>
        </pc:spChg>
        <pc:spChg chg="del">
          <ac:chgData name="DOCENTE - MANUEL ALBERTO  GUEVARA  NAJARRO" userId="dc0839a7-ef25-445d-88fe-29223dfab4a5" providerId="ADAL" clId="{CAD66512-F2B5-4B48-91F3-22AD8C7B3F1A}" dt="2021-08-07T00:42:37.142" v="766" actId="478"/>
          <ac:spMkLst>
            <pc:docMk/>
            <pc:sldMk cId="1881025457" sldId="656"/>
            <ac:spMk id="3" creationId="{F8FFF01A-557D-47F6-9A23-E79E0E7B15B3}"/>
          </ac:spMkLst>
        </pc:spChg>
        <pc:spChg chg="del">
          <ac:chgData name="DOCENTE - MANUEL ALBERTO  GUEVARA  NAJARRO" userId="dc0839a7-ef25-445d-88fe-29223dfab4a5" providerId="ADAL" clId="{CAD66512-F2B5-4B48-91F3-22AD8C7B3F1A}" dt="2021-08-07T00:42:37.142" v="766" actId="478"/>
          <ac:spMkLst>
            <pc:docMk/>
            <pc:sldMk cId="1881025457" sldId="656"/>
            <ac:spMk id="4" creationId="{E30AA8AC-8505-477A-B951-91AE3D559DF3}"/>
          </ac:spMkLst>
        </pc:spChg>
        <pc:spChg chg="del">
          <ac:chgData name="DOCENTE - MANUEL ALBERTO  GUEVARA  NAJARRO" userId="dc0839a7-ef25-445d-88fe-29223dfab4a5" providerId="ADAL" clId="{CAD66512-F2B5-4B48-91F3-22AD8C7B3F1A}" dt="2021-08-07T00:42:37.142" v="766" actId="478"/>
          <ac:spMkLst>
            <pc:docMk/>
            <pc:sldMk cId="1881025457" sldId="656"/>
            <ac:spMk id="5" creationId="{3122E25A-B9EF-4A86-A6BF-E88BC1C26882}"/>
          </ac:spMkLst>
        </pc:spChg>
        <pc:picChg chg="add mod">
          <ac:chgData name="DOCENTE - MANUEL ALBERTO  GUEVARA  NAJARRO" userId="dc0839a7-ef25-445d-88fe-29223dfab4a5" providerId="ADAL" clId="{CAD66512-F2B5-4B48-91F3-22AD8C7B3F1A}" dt="2021-08-07T00:43:29.315" v="772" actId="14826"/>
          <ac:picMkLst>
            <pc:docMk/>
            <pc:sldMk cId="1881025457" sldId="656"/>
            <ac:picMk id="6" creationId="{9BAB8BA9-5ABC-47F1-80A3-BF230B2A8780}"/>
          </ac:picMkLst>
        </pc:picChg>
      </pc:sldChg>
      <pc:sldChg chg="addSp delSp modSp add mod delAnim">
        <pc:chgData name="DOCENTE - MANUEL ALBERTO  GUEVARA  NAJARRO" userId="dc0839a7-ef25-445d-88fe-29223dfab4a5" providerId="ADAL" clId="{CAD66512-F2B5-4B48-91F3-22AD8C7B3F1A}" dt="2021-08-07T01:23:18.118" v="1336"/>
        <pc:sldMkLst>
          <pc:docMk/>
          <pc:sldMk cId="2620197353" sldId="657"/>
        </pc:sldMkLst>
        <pc:spChg chg="mod">
          <ac:chgData name="DOCENTE - MANUEL ALBERTO  GUEVARA  NAJARRO" userId="dc0839a7-ef25-445d-88fe-29223dfab4a5" providerId="ADAL" clId="{CAD66512-F2B5-4B48-91F3-22AD8C7B3F1A}" dt="2021-08-07T01:01:19.738" v="1102" actId="14100"/>
          <ac:spMkLst>
            <pc:docMk/>
            <pc:sldMk cId="2620197353" sldId="657"/>
            <ac:spMk id="2" creationId="{A513C804-6001-4C7A-A4F6-858606C13E1B}"/>
          </ac:spMkLst>
        </pc:spChg>
        <pc:spChg chg="del">
          <ac:chgData name="DOCENTE - MANUEL ALBERTO  GUEVARA  NAJARRO" userId="dc0839a7-ef25-445d-88fe-29223dfab4a5" providerId="ADAL" clId="{CAD66512-F2B5-4B48-91F3-22AD8C7B3F1A}" dt="2021-08-07T00:58:15.845" v="1027" actId="478"/>
          <ac:spMkLst>
            <pc:docMk/>
            <pc:sldMk cId="2620197353" sldId="657"/>
            <ac:spMk id="143" creationId="{6F1251BA-FC14-46C2-868E-0FC64E9680EB}"/>
          </ac:spMkLst>
        </pc:spChg>
        <pc:spChg chg="del">
          <ac:chgData name="DOCENTE - MANUEL ALBERTO  GUEVARA  NAJARRO" userId="dc0839a7-ef25-445d-88fe-29223dfab4a5" providerId="ADAL" clId="{CAD66512-F2B5-4B48-91F3-22AD8C7B3F1A}" dt="2021-08-07T00:58:15.845" v="1027" actId="478"/>
          <ac:spMkLst>
            <pc:docMk/>
            <pc:sldMk cId="2620197353" sldId="657"/>
            <ac:spMk id="144" creationId="{F52ADF79-4960-4674-83FD-0D0A27B0331B}"/>
          </ac:spMkLst>
        </pc:spChg>
        <pc:spChg chg="del">
          <ac:chgData name="DOCENTE - MANUEL ALBERTO  GUEVARA  NAJARRO" userId="dc0839a7-ef25-445d-88fe-29223dfab4a5" providerId="ADAL" clId="{CAD66512-F2B5-4B48-91F3-22AD8C7B3F1A}" dt="2021-08-07T00:58:15.845" v="1027" actId="478"/>
          <ac:spMkLst>
            <pc:docMk/>
            <pc:sldMk cId="2620197353" sldId="657"/>
            <ac:spMk id="145" creationId="{A7B6DD55-EBF8-428D-B876-A607113670C5}"/>
          </ac:spMkLst>
        </pc:spChg>
        <pc:spChg chg="mod">
          <ac:chgData name="DOCENTE - MANUEL ALBERTO  GUEVARA  NAJARRO" userId="dc0839a7-ef25-445d-88fe-29223dfab4a5" providerId="ADAL" clId="{CAD66512-F2B5-4B48-91F3-22AD8C7B3F1A}" dt="2021-08-07T01:01:58.849" v="1108" actId="1076"/>
          <ac:spMkLst>
            <pc:docMk/>
            <pc:sldMk cId="2620197353" sldId="657"/>
            <ac:spMk id="149" creationId="{AD80EFE7-E6A2-4F95-B326-F9F8BE6074A4}"/>
          </ac:spMkLst>
        </pc:spChg>
        <pc:spChg chg="mod">
          <ac:chgData name="DOCENTE - MANUEL ALBERTO  GUEVARA  NAJARRO" userId="dc0839a7-ef25-445d-88fe-29223dfab4a5" providerId="ADAL" clId="{CAD66512-F2B5-4B48-91F3-22AD8C7B3F1A}" dt="2021-08-07T01:15:58.544" v="1263" actId="1038"/>
          <ac:spMkLst>
            <pc:docMk/>
            <pc:sldMk cId="2620197353" sldId="657"/>
            <ac:spMk id="150" creationId="{8FE38C15-0575-4E49-B626-0E7578FBBCAD}"/>
          </ac:spMkLst>
        </pc:spChg>
        <pc:spChg chg="mod">
          <ac:chgData name="DOCENTE - MANUEL ALBERTO  GUEVARA  NAJARRO" userId="dc0839a7-ef25-445d-88fe-29223dfab4a5" providerId="ADAL" clId="{CAD66512-F2B5-4B48-91F3-22AD8C7B3F1A}" dt="2021-08-07T01:15:58.544" v="1263" actId="1038"/>
          <ac:spMkLst>
            <pc:docMk/>
            <pc:sldMk cId="2620197353" sldId="657"/>
            <ac:spMk id="151" creationId="{1388E3BC-E95C-4692-8658-171E7E37856E}"/>
          </ac:spMkLst>
        </pc:spChg>
        <pc:spChg chg="mod">
          <ac:chgData name="DOCENTE - MANUEL ALBERTO  GUEVARA  NAJARRO" userId="dc0839a7-ef25-445d-88fe-29223dfab4a5" providerId="ADAL" clId="{CAD66512-F2B5-4B48-91F3-22AD8C7B3F1A}" dt="2021-08-07T01:15:58.544" v="1263" actId="1038"/>
          <ac:spMkLst>
            <pc:docMk/>
            <pc:sldMk cId="2620197353" sldId="657"/>
            <ac:spMk id="152" creationId="{70427046-6CE9-44DB-BEA7-CF6B89BA3766}"/>
          </ac:spMkLst>
        </pc:spChg>
        <pc:spChg chg="del">
          <ac:chgData name="DOCENTE - MANUEL ALBERTO  GUEVARA  NAJARRO" userId="dc0839a7-ef25-445d-88fe-29223dfab4a5" providerId="ADAL" clId="{CAD66512-F2B5-4B48-91F3-22AD8C7B3F1A}" dt="2021-08-07T00:58:15.845" v="1027" actId="478"/>
          <ac:spMkLst>
            <pc:docMk/>
            <pc:sldMk cId="2620197353" sldId="657"/>
            <ac:spMk id="156" creationId="{7B67D481-AD11-4B22-B0D9-6AFB4C78478B}"/>
          </ac:spMkLst>
        </pc:spChg>
        <pc:spChg chg="del">
          <ac:chgData name="DOCENTE - MANUEL ALBERTO  GUEVARA  NAJARRO" userId="dc0839a7-ef25-445d-88fe-29223dfab4a5" providerId="ADAL" clId="{CAD66512-F2B5-4B48-91F3-22AD8C7B3F1A}" dt="2021-08-07T00:58:15.845" v="1027" actId="478"/>
          <ac:spMkLst>
            <pc:docMk/>
            <pc:sldMk cId="2620197353" sldId="657"/>
            <ac:spMk id="157" creationId="{594EF6FA-B2DB-47E6-8823-157B41F08C5A}"/>
          </ac:spMkLst>
        </pc:spChg>
        <pc:spChg chg="del">
          <ac:chgData name="DOCENTE - MANUEL ALBERTO  GUEVARA  NAJARRO" userId="dc0839a7-ef25-445d-88fe-29223dfab4a5" providerId="ADAL" clId="{CAD66512-F2B5-4B48-91F3-22AD8C7B3F1A}" dt="2021-08-07T00:58:15.845" v="1027" actId="478"/>
          <ac:spMkLst>
            <pc:docMk/>
            <pc:sldMk cId="2620197353" sldId="657"/>
            <ac:spMk id="158" creationId="{F4D97B1F-2115-491A-90CD-CCFF4D278788}"/>
          </ac:spMkLst>
        </pc:spChg>
        <pc:spChg chg="del">
          <ac:chgData name="DOCENTE - MANUEL ALBERTO  GUEVARA  NAJARRO" userId="dc0839a7-ef25-445d-88fe-29223dfab4a5" providerId="ADAL" clId="{CAD66512-F2B5-4B48-91F3-22AD8C7B3F1A}" dt="2021-08-07T00:58:15.845" v="1027" actId="478"/>
          <ac:spMkLst>
            <pc:docMk/>
            <pc:sldMk cId="2620197353" sldId="657"/>
            <ac:spMk id="159" creationId="{2649EDB8-DC5E-4D0C-8F3C-4CFD8D6C692C}"/>
          </ac:spMkLst>
        </pc:spChg>
        <pc:spChg chg="del">
          <ac:chgData name="DOCENTE - MANUEL ALBERTO  GUEVARA  NAJARRO" userId="dc0839a7-ef25-445d-88fe-29223dfab4a5" providerId="ADAL" clId="{CAD66512-F2B5-4B48-91F3-22AD8C7B3F1A}" dt="2021-08-07T00:58:15.845" v="1027" actId="478"/>
          <ac:spMkLst>
            <pc:docMk/>
            <pc:sldMk cId="2620197353" sldId="657"/>
            <ac:spMk id="160" creationId="{1A8CE400-ED0D-4829-8B9B-8E436D331E26}"/>
          </ac:spMkLst>
        </pc:spChg>
        <pc:spChg chg="mod">
          <ac:chgData name="DOCENTE - MANUEL ALBERTO  GUEVARA  NAJARRO" userId="dc0839a7-ef25-445d-88fe-29223dfab4a5" providerId="ADAL" clId="{CAD66512-F2B5-4B48-91F3-22AD8C7B3F1A}" dt="2021-08-07T01:16:00.800" v="1264" actId="14100"/>
          <ac:spMkLst>
            <pc:docMk/>
            <pc:sldMk cId="2620197353" sldId="657"/>
            <ac:spMk id="161" creationId="{76DAB7FC-6E08-4F78-9A20-3FCBDDA7CB63}"/>
          </ac:spMkLst>
        </pc:spChg>
        <pc:spChg chg="mod">
          <ac:chgData name="DOCENTE - MANUEL ALBERTO  GUEVARA  NAJARRO" userId="dc0839a7-ef25-445d-88fe-29223dfab4a5" providerId="ADAL" clId="{CAD66512-F2B5-4B48-91F3-22AD8C7B3F1A}" dt="2021-08-07T01:15:58.544" v="1263" actId="1038"/>
          <ac:spMkLst>
            <pc:docMk/>
            <pc:sldMk cId="2620197353" sldId="657"/>
            <ac:spMk id="162" creationId="{8F98F9F5-546F-4932-856A-C1E070158619}"/>
          </ac:spMkLst>
        </pc:spChg>
        <pc:spChg chg="mod">
          <ac:chgData name="DOCENTE - MANUEL ALBERTO  GUEVARA  NAJARRO" userId="dc0839a7-ef25-445d-88fe-29223dfab4a5" providerId="ADAL" clId="{CAD66512-F2B5-4B48-91F3-22AD8C7B3F1A}" dt="2021-08-07T01:16:17.437" v="1267" actId="20577"/>
          <ac:spMkLst>
            <pc:docMk/>
            <pc:sldMk cId="2620197353" sldId="657"/>
            <ac:spMk id="163" creationId="{15676B9D-7123-4CA3-A5AA-109FC85BE117}"/>
          </ac:spMkLst>
        </pc:spChg>
        <pc:spChg chg="mod">
          <ac:chgData name="DOCENTE - MANUEL ALBERTO  GUEVARA  NAJARRO" userId="dc0839a7-ef25-445d-88fe-29223dfab4a5" providerId="ADAL" clId="{CAD66512-F2B5-4B48-91F3-22AD8C7B3F1A}" dt="2021-08-07T01:05:33.358" v="1168" actId="1038"/>
          <ac:spMkLst>
            <pc:docMk/>
            <pc:sldMk cId="2620197353" sldId="657"/>
            <ac:spMk id="164" creationId="{B4DD6BE0-1E14-4A72-BF8B-0105889F38BB}"/>
          </ac:spMkLst>
        </pc:spChg>
        <pc:grpChg chg="mod">
          <ac:chgData name="DOCENTE - MANUEL ALBERTO  GUEVARA  NAJARRO" userId="dc0839a7-ef25-445d-88fe-29223dfab4a5" providerId="ADAL" clId="{CAD66512-F2B5-4B48-91F3-22AD8C7B3F1A}" dt="2021-08-07T01:01:58.849" v="1108" actId="1076"/>
          <ac:grpSpMkLst>
            <pc:docMk/>
            <pc:sldMk cId="2620197353" sldId="657"/>
            <ac:grpSpMk id="146" creationId="{C0D9FB29-E324-48D7-A818-24A2689ECE07}"/>
          </ac:grpSpMkLst>
        </pc:grpChg>
        <pc:grpChg chg="del">
          <ac:chgData name="DOCENTE - MANUEL ALBERTO  GUEVARA  NAJARRO" userId="dc0839a7-ef25-445d-88fe-29223dfab4a5" providerId="ADAL" clId="{CAD66512-F2B5-4B48-91F3-22AD8C7B3F1A}" dt="2021-08-07T00:58:15.845" v="1027" actId="478"/>
          <ac:grpSpMkLst>
            <pc:docMk/>
            <pc:sldMk cId="2620197353" sldId="657"/>
            <ac:grpSpMk id="153" creationId="{122A22C7-DC39-42A1-AEC5-4AD4348BD24F}"/>
          </ac:grpSpMkLst>
        </pc:grpChg>
        <pc:grpChg chg="del">
          <ac:chgData name="DOCENTE - MANUEL ALBERTO  GUEVARA  NAJARRO" userId="dc0839a7-ef25-445d-88fe-29223dfab4a5" providerId="ADAL" clId="{CAD66512-F2B5-4B48-91F3-22AD8C7B3F1A}" dt="2021-08-07T00:58:15.845" v="1027" actId="478"/>
          <ac:grpSpMkLst>
            <pc:docMk/>
            <pc:sldMk cId="2620197353" sldId="657"/>
            <ac:grpSpMk id="165" creationId="{EBB16506-DFEA-4421-8473-B4C58D9F58C3}"/>
          </ac:grpSpMkLst>
        </pc:grpChg>
        <pc:grpChg chg="del mod">
          <ac:chgData name="DOCENTE - MANUEL ALBERTO  GUEVARA  NAJARRO" userId="dc0839a7-ef25-445d-88fe-29223dfab4a5" providerId="ADAL" clId="{CAD66512-F2B5-4B48-91F3-22AD8C7B3F1A}" dt="2021-08-07T01:12:07.788" v="1247" actId="478"/>
          <ac:grpSpMkLst>
            <pc:docMk/>
            <pc:sldMk cId="2620197353" sldId="657"/>
            <ac:grpSpMk id="173" creationId="{C04F797C-4189-4FEF-A7FD-8F5944DAC845}"/>
          </ac:grpSpMkLst>
        </pc:grpChg>
        <pc:grpChg chg="del mod">
          <ac:chgData name="DOCENTE - MANUEL ALBERTO  GUEVARA  NAJARRO" userId="dc0839a7-ef25-445d-88fe-29223dfab4a5" providerId="ADAL" clId="{CAD66512-F2B5-4B48-91F3-22AD8C7B3F1A}" dt="2021-08-07T01:12:05.523" v="1246" actId="478"/>
          <ac:grpSpMkLst>
            <pc:docMk/>
            <pc:sldMk cId="2620197353" sldId="657"/>
            <ac:grpSpMk id="178" creationId="{64BCDC83-355E-4D0A-90C5-20B8AAAE375D}"/>
          </ac:grpSpMkLst>
        </pc:grpChg>
        <pc:grpChg chg="del">
          <ac:chgData name="DOCENTE - MANUEL ALBERTO  GUEVARA  NAJARRO" userId="dc0839a7-ef25-445d-88fe-29223dfab4a5" providerId="ADAL" clId="{CAD66512-F2B5-4B48-91F3-22AD8C7B3F1A}" dt="2021-08-07T00:58:15.845" v="1027" actId="478"/>
          <ac:grpSpMkLst>
            <pc:docMk/>
            <pc:sldMk cId="2620197353" sldId="657"/>
            <ac:grpSpMk id="183" creationId="{E6EA7928-AE20-48EC-9468-A14C1521143B}"/>
          </ac:grpSpMkLst>
        </pc:grpChg>
        <pc:picChg chg="add mod">
          <ac:chgData name="DOCENTE - MANUEL ALBERTO  GUEVARA  NAJARRO" userId="dc0839a7-ef25-445d-88fe-29223dfab4a5" providerId="ADAL" clId="{CAD66512-F2B5-4B48-91F3-22AD8C7B3F1A}" dt="2021-08-07T01:15:58.544" v="1263" actId="1038"/>
          <ac:picMkLst>
            <pc:docMk/>
            <pc:sldMk cId="2620197353" sldId="657"/>
            <ac:picMk id="4" creationId="{F718F80A-DF85-4118-AC6B-345CA4C7EBD2}"/>
          </ac:picMkLst>
        </pc:picChg>
        <pc:picChg chg="add mod">
          <ac:chgData name="DOCENTE - MANUEL ALBERTO  GUEVARA  NAJARRO" userId="dc0839a7-ef25-445d-88fe-29223dfab4a5" providerId="ADAL" clId="{CAD66512-F2B5-4B48-91F3-22AD8C7B3F1A}" dt="2021-08-07T01:15:36.723" v="1251" actId="207"/>
          <ac:picMkLst>
            <pc:docMk/>
            <pc:sldMk cId="2620197353" sldId="657"/>
            <ac:picMk id="7" creationId="{47A4D514-7859-4BC7-8CA8-4D3ACCE2C4D6}"/>
          </ac:picMkLst>
        </pc:picChg>
        <pc:picChg chg="add del mod">
          <ac:chgData name="DOCENTE - MANUEL ALBERTO  GUEVARA  NAJARRO" userId="dc0839a7-ef25-445d-88fe-29223dfab4a5" providerId="ADAL" clId="{CAD66512-F2B5-4B48-91F3-22AD8C7B3F1A}" dt="2021-08-07T01:23:18.118" v="1336"/>
          <ac:picMkLst>
            <pc:docMk/>
            <pc:sldMk cId="2620197353" sldId="657"/>
            <ac:picMk id="57" creationId="{A729DE28-5A1B-402B-BFDA-142CABB60CE2}"/>
          </ac:picMkLst>
        </pc:picChg>
      </pc:sldChg>
      <pc:sldChg chg="new del">
        <pc:chgData name="DOCENTE - MANUEL ALBERTO  GUEVARA  NAJARRO" userId="dc0839a7-ef25-445d-88fe-29223dfab4a5" providerId="ADAL" clId="{CAD66512-F2B5-4B48-91F3-22AD8C7B3F1A}" dt="2021-08-07T00:45:33.744" v="774" actId="47"/>
        <pc:sldMkLst>
          <pc:docMk/>
          <pc:sldMk cId="3145722551" sldId="657"/>
        </pc:sldMkLst>
      </pc:sldChg>
      <pc:sldChg chg="del">
        <pc:chgData name="DOCENTE - MANUEL ALBERTO  GUEVARA  NAJARRO" userId="dc0839a7-ef25-445d-88fe-29223dfab4a5" providerId="ADAL" clId="{CAD66512-F2B5-4B48-91F3-22AD8C7B3F1A}" dt="2021-08-06T23:30:48.660" v="117" actId="47"/>
        <pc:sldMkLst>
          <pc:docMk/>
          <pc:sldMk cId="1528395636" sldId="658"/>
        </pc:sldMkLst>
      </pc:sldChg>
      <pc:sldChg chg="addSp delSp modSp new mod modClrScheme chgLayout">
        <pc:chgData name="DOCENTE - MANUEL ALBERTO  GUEVARA  NAJARRO" userId="dc0839a7-ef25-445d-88fe-29223dfab4a5" providerId="ADAL" clId="{CAD66512-F2B5-4B48-91F3-22AD8C7B3F1A}" dt="2021-08-07T01:23:21.482" v="1337"/>
        <pc:sldMkLst>
          <pc:docMk/>
          <pc:sldMk cId="1606276579" sldId="658"/>
        </pc:sldMkLst>
        <pc:spChg chg="add del mod">
          <ac:chgData name="DOCENTE - MANUEL ALBERTO  GUEVARA  NAJARRO" userId="dc0839a7-ef25-445d-88fe-29223dfab4a5" providerId="ADAL" clId="{CAD66512-F2B5-4B48-91F3-22AD8C7B3F1A}" dt="2021-08-07T01:19:35.929" v="1307" actId="20577"/>
          <ac:spMkLst>
            <pc:docMk/>
            <pc:sldMk cId="1606276579" sldId="658"/>
            <ac:spMk id="2" creationId="{81494AF8-398A-42A1-876A-747F9532CAF2}"/>
          </ac:spMkLst>
        </pc:spChg>
        <pc:spChg chg="add del">
          <ac:chgData name="DOCENTE - MANUEL ALBERTO  GUEVARA  NAJARRO" userId="dc0839a7-ef25-445d-88fe-29223dfab4a5" providerId="ADAL" clId="{CAD66512-F2B5-4B48-91F3-22AD8C7B3F1A}" dt="2021-08-07T01:19:40.131" v="1308" actId="478"/>
          <ac:spMkLst>
            <pc:docMk/>
            <pc:sldMk cId="1606276579" sldId="658"/>
            <ac:spMk id="3" creationId="{FCAC2305-C6EE-4308-A0C8-ACBC54FC5CAF}"/>
          </ac:spMkLst>
        </pc:spChg>
        <pc:spChg chg="add del">
          <ac:chgData name="DOCENTE - MANUEL ALBERTO  GUEVARA  NAJARRO" userId="dc0839a7-ef25-445d-88fe-29223dfab4a5" providerId="ADAL" clId="{CAD66512-F2B5-4B48-91F3-22AD8C7B3F1A}" dt="2021-08-07T01:19:40.131" v="1308" actId="478"/>
          <ac:spMkLst>
            <pc:docMk/>
            <pc:sldMk cId="1606276579" sldId="658"/>
            <ac:spMk id="4" creationId="{7C140379-381F-47CC-8EBB-A71235A6AF80}"/>
          </ac:spMkLst>
        </pc:spChg>
        <pc:spChg chg="add del mod">
          <ac:chgData name="DOCENTE - MANUEL ALBERTO  GUEVARA  NAJARRO" userId="dc0839a7-ef25-445d-88fe-29223dfab4a5" providerId="ADAL" clId="{CAD66512-F2B5-4B48-91F3-22AD8C7B3F1A}" dt="2021-08-07T01:23:21.482" v="1337"/>
          <ac:spMkLst>
            <pc:docMk/>
            <pc:sldMk cId="1606276579" sldId="658"/>
            <ac:spMk id="5" creationId="{A3912C26-8AB5-419C-8177-BD0B55E907B9}"/>
          </ac:spMkLst>
        </pc:spChg>
        <pc:picChg chg="add del mod ord modCrop">
          <ac:chgData name="DOCENTE - MANUEL ALBERTO  GUEVARA  NAJARRO" userId="dc0839a7-ef25-445d-88fe-29223dfab4a5" providerId="ADAL" clId="{CAD66512-F2B5-4B48-91F3-22AD8C7B3F1A}" dt="2021-08-07T01:19:14.620" v="1273" actId="931"/>
          <ac:picMkLst>
            <pc:docMk/>
            <pc:sldMk cId="1606276579" sldId="658"/>
            <ac:picMk id="7" creationId="{D4385C30-5B5F-48EF-ABE3-48EE8359308A}"/>
          </ac:picMkLst>
        </pc:picChg>
        <pc:picChg chg="add del mod">
          <ac:chgData name="DOCENTE - MANUEL ALBERTO  GUEVARA  NAJARRO" userId="dc0839a7-ef25-445d-88fe-29223dfab4a5" providerId="ADAL" clId="{CAD66512-F2B5-4B48-91F3-22AD8C7B3F1A}" dt="2021-08-07T01:19:18.381" v="1275" actId="26606"/>
          <ac:picMkLst>
            <pc:docMk/>
            <pc:sldMk cId="1606276579" sldId="658"/>
            <ac:picMk id="9" creationId="{D4385C30-5B5F-48EF-ABE3-48EE8359308A}"/>
          </ac:picMkLst>
        </pc:picChg>
        <pc:picChg chg="add mod">
          <ac:chgData name="DOCENTE - MANUEL ALBERTO  GUEVARA  NAJARRO" userId="dc0839a7-ef25-445d-88fe-29223dfab4a5" providerId="ADAL" clId="{CAD66512-F2B5-4B48-91F3-22AD8C7B3F1A}" dt="2021-08-07T01:19:50.358" v="1316" actId="1076"/>
          <ac:picMkLst>
            <pc:docMk/>
            <pc:sldMk cId="1606276579" sldId="658"/>
            <ac:picMk id="10" creationId="{E83D3EB5-9542-4F3A-B91B-BC964C9E59BC}"/>
          </ac:picMkLst>
        </pc:picChg>
      </pc:sldChg>
      <pc:sldChg chg="new del">
        <pc:chgData name="DOCENTE - MANUEL ALBERTO  GUEVARA  NAJARRO" userId="dc0839a7-ef25-445d-88fe-29223dfab4a5" providerId="ADAL" clId="{CAD66512-F2B5-4B48-91F3-22AD8C7B3F1A}" dt="2021-08-07T00:45:37.190" v="775" actId="47"/>
        <pc:sldMkLst>
          <pc:docMk/>
          <pc:sldMk cId="4224031345" sldId="658"/>
        </pc:sldMkLst>
      </pc:sldChg>
      <pc:sldChg chg="del">
        <pc:chgData name="DOCENTE - MANUEL ALBERTO  GUEVARA  NAJARRO" userId="dc0839a7-ef25-445d-88fe-29223dfab4a5" providerId="ADAL" clId="{CAD66512-F2B5-4B48-91F3-22AD8C7B3F1A}" dt="2021-08-06T23:30:48.660" v="117" actId="47"/>
        <pc:sldMkLst>
          <pc:docMk/>
          <pc:sldMk cId="4221807753" sldId="659"/>
        </pc:sldMkLst>
      </pc:sldChg>
      <pc:sldChg chg="del">
        <pc:chgData name="DOCENTE - MANUEL ALBERTO  GUEVARA  NAJARRO" userId="dc0839a7-ef25-445d-88fe-29223dfab4a5" providerId="ADAL" clId="{CAD66512-F2B5-4B48-91F3-22AD8C7B3F1A}" dt="2021-08-06T23:30:48.660" v="117" actId="47"/>
        <pc:sldMkLst>
          <pc:docMk/>
          <pc:sldMk cId="961356900" sldId="660"/>
        </pc:sldMkLst>
      </pc:sldChg>
      <pc:sldChg chg="del">
        <pc:chgData name="DOCENTE - MANUEL ALBERTO  GUEVARA  NAJARRO" userId="dc0839a7-ef25-445d-88fe-29223dfab4a5" providerId="ADAL" clId="{CAD66512-F2B5-4B48-91F3-22AD8C7B3F1A}" dt="2021-08-06T23:30:48.660" v="117" actId="47"/>
        <pc:sldMkLst>
          <pc:docMk/>
          <pc:sldMk cId="3620574116" sldId="662"/>
        </pc:sldMkLst>
      </pc:sldChg>
      <pc:sldChg chg="del">
        <pc:chgData name="DOCENTE - MANUEL ALBERTO  GUEVARA  NAJARRO" userId="dc0839a7-ef25-445d-88fe-29223dfab4a5" providerId="ADAL" clId="{CAD66512-F2B5-4B48-91F3-22AD8C7B3F1A}" dt="2021-08-06T23:30:48.660" v="117" actId="47"/>
        <pc:sldMkLst>
          <pc:docMk/>
          <pc:sldMk cId="3425911055" sldId="663"/>
        </pc:sldMkLst>
      </pc:sldChg>
      <pc:sldChg chg="del">
        <pc:chgData name="DOCENTE - MANUEL ALBERTO  GUEVARA  NAJARRO" userId="dc0839a7-ef25-445d-88fe-29223dfab4a5" providerId="ADAL" clId="{CAD66512-F2B5-4B48-91F3-22AD8C7B3F1A}" dt="2021-08-06T23:30:48.660" v="117" actId="47"/>
        <pc:sldMkLst>
          <pc:docMk/>
          <pc:sldMk cId="23517781" sldId="664"/>
        </pc:sldMkLst>
      </pc:sldChg>
      <pc:sldChg chg="del">
        <pc:chgData name="DOCENTE - MANUEL ALBERTO  GUEVARA  NAJARRO" userId="dc0839a7-ef25-445d-88fe-29223dfab4a5" providerId="ADAL" clId="{CAD66512-F2B5-4B48-91F3-22AD8C7B3F1A}" dt="2021-08-06T23:30:48.660" v="117" actId="47"/>
        <pc:sldMkLst>
          <pc:docMk/>
          <pc:sldMk cId="4280083563" sldId="665"/>
        </pc:sldMkLst>
      </pc:sldChg>
      <pc:sldChg chg="del">
        <pc:chgData name="DOCENTE - MANUEL ALBERTO  GUEVARA  NAJARRO" userId="dc0839a7-ef25-445d-88fe-29223dfab4a5" providerId="ADAL" clId="{CAD66512-F2B5-4B48-91F3-22AD8C7B3F1A}" dt="2021-08-06T23:30:48.660" v="117" actId="47"/>
        <pc:sldMkLst>
          <pc:docMk/>
          <pc:sldMk cId="3988125534" sldId="666"/>
        </pc:sldMkLst>
      </pc:sldChg>
      <pc:sldChg chg="del">
        <pc:chgData name="DOCENTE - MANUEL ALBERTO  GUEVARA  NAJARRO" userId="dc0839a7-ef25-445d-88fe-29223dfab4a5" providerId="ADAL" clId="{CAD66512-F2B5-4B48-91F3-22AD8C7B3F1A}" dt="2021-08-06T23:30:48.660" v="117" actId="47"/>
        <pc:sldMkLst>
          <pc:docMk/>
          <pc:sldMk cId="138281602" sldId="667"/>
        </pc:sldMkLst>
      </pc:sldChg>
      <pc:sldMasterChg chg="delSldLayout">
        <pc:chgData name="DOCENTE - MANUEL ALBERTO  GUEVARA  NAJARRO" userId="dc0839a7-ef25-445d-88fe-29223dfab4a5" providerId="ADAL" clId="{CAD66512-F2B5-4B48-91F3-22AD8C7B3F1A}" dt="2021-08-06T23:31:18.839" v="123" actId="47"/>
        <pc:sldMasterMkLst>
          <pc:docMk/>
          <pc:sldMasterMk cId="2832967511" sldId="2147483732"/>
        </pc:sldMasterMkLst>
        <pc:sldLayoutChg chg="del">
          <pc:chgData name="DOCENTE - MANUEL ALBERTO  GUEVARA  NAJARRO" userId="dc0839a7-ef25-445d-88fe-29223dfab4a5" providerId="ADAL" clId="{CAD66512-F2B5-4B48-91F3-22AD8C7B3F1A}" dt="2021-08-06T23:31:18.839" v="123" actId="47"/>
          <pc:sldLayoutMkLst>
            <pc:docMk/>
            <pc:sldMasterMk cId="2832967511" sldId="2147483732"/>
            <pc:sldLayoutMk cId="1025675013" sldId="2147483750"/>
          </pc:sldLayoutMkLst>
        </pc:sldLayoutChg>
      </pc:sldMasterChg>
    </pc:docChg>
  </pc:docChgLst>
  <pc:docChgLst>
    <pc:chgData name="DOCENTE - MANUEL ALBERTO  GUEVARA  NAJARRO" userId="dc0839a7-ef25-445d-88fe-29223dfab4a5" providerId="ADAL" clId="{C18A2E0A-10DF-4B2D-8C4A-2BE29445969F}"/>
    <pc:docChg chg="undo custSel addSld delSld modSld sldOrd">
      <pc:chgData name="DOCENTE - MANUEL ALBERTO  GUEVARA  NAJARRO" userId="dc0839a7-ef25-445d-88fe-29223dfab4a5" providerId="ADAL" clId="{C18A2E0A-10DF-4B2D-8C4A-2BE29445969F}" dt="2021-07-30T02:11:02.456" v="1504" actId="207"/>
      <pc:docMkLst>
        <pc:docMk/>
      </pc:docMkLst>
      <pc:sldChg chg="modSp mod">
        <pc:chgData name="DOCENTE - MANUEL ALBERTO  GUEVARA  NAJARRO" userId="dc0839a7-ef25-445d-88fe-29223dfab4a5" providerId="ADAL" clId="{C18A2E0A-10DF-4B2D-8C4A-2BE29445969F}" dt="2021-07-23T23:02:08.808" v="17" actId="20577"/>
        <pc:sldMkLst>
          <pc:docMk/>
          <pc:sldMk cId="4227363741" sldId="260"/>
        </pc:sldMkLst>
        <pc:spChg chg="mod">
          <ac:chgData name="DOCENTE - MANUEL ALBERTO  GUEVARA  NAJARRO" userId="dc0839a7-ef25-445d-88fe-29223dfab4a5" providerId="ADAL" clId="{C18A2E0A-10DF-4B2D-8C4A-2BE29445969F}" dt="2021-07-23T23:02:08.808" v="17" actId="20577"/>
          <ac:spMkLst>
            <pc:docMk/>
            <pc:sldMk cId="4227363741" sldId="260"/>
            <ac:spMk id="2" creationId="{51FB5928-6A9D-4A40-A59B-3E296900738E}"/>
          </ac:spMkLst>
        </pc:spChg>
      </pc:sldChg>
      <pc:sldChg chg="modSp mod">
        <pc:chgData name="DOCENTE - MANUEL ALBERTO  GUEVARA  NAJARRO" userId="dc0839a7-ef25-445d-88fe-29223dfab4a5" providerId="ADAL" clId="{C18A2E0A-10DF-4B2D-8C4A-2BE29445969F}" dt="2021-07-30T01:01:18.941" v="811" actId="20577"/>
        <pc:sldMkLst>
          <pc:docMk/>
          <pc:sldMk cId="1026487" sldId="564"/>
        </pc:sldMkLst>
        <pc:spChg chg="mod">
          <ac:chgData name="DOCENTE - MANUEL ALBERTO  GUEVARA  NAJARRO" userId="dc0839a7-ef25-445d-88fe-29223dfab4a5" providerId="ADAL" clId="{C18A2E0A-10DF-4B2D-8C4A-2BE29445969F}" dt="2021-07-30T01:01:18.941" v="811" actId="20577"/>
          <ac:spMkLst>
            <pc:docMk/>
            <pc:sldMk cId="1026487" sldId="564"/>
            <ac:spMk id="2" creationId="{69470D82-C3C2-4243-B13D-0D81D2A1113E}"/>
          </ac:spMkLst>
        </pc:spChg>
        <pc:spChg chg="mod">
          <ac:chgData name="DOCENTE - MANUEL ALBERTO  GUEVARA  NAJARRO" userId="dc0839a7-ef25-445d-88fe-29223dfab4a5" providerId="ADAL" clId="{C18A2E0A-10DF-4B2D-8C4A-2BE29445969F}" dt="2021-07-30T01:01:12.221" v="800" actId="6549"/>
          <ac:spMkLst>
            <pc:docMk/>
            <pc:sldMk cId="1026487" sldId="564"/>
            <ac:spMk id="5" creationId="{079F80E9-C8D2-8B42-B481-B910D99A780C}"/>
          </ac:spMkLst>
        </pc:spChg>
      </pc:sldChg>
      <pc:sldChg chg="modSp mod">
        <pc:chgData name="DOCENTE - MANUEL ALBERTO  GUEVARA  NAJARRO" userId="dc0839a7-ef25-445d-88fe-29223dfab4a5" providerId="ADAL" clId="{C18A2E0A-10DF-4B2D-8C4A-2BE29445969F}" dt="2021-07-23T23:21:01.190" v="161" actId="27636"/>
        <pc:sldMkLst>
          <pc:docMk/>
          <pc:sldMk cId="1889000168" sldId="632"/>
        </pc:sldMkLst>
        <pc:spChg chg="mod">
          <ac:chgData name="DOCENTE - MANUEL ALBERTO  GUEVARA  NAJARRO" userId="dc0839a7-ef25-445d-88fe-29223dfab4a5" providerId="ADAL" clId="{C18A2E0A-10DF-4B2D-8C4A-2BE29445969F}" dt="2021-07-23T23:19:05.930" v="81" actId="207"/>
          <ac:spMkLst>
            <pc:docMk/>
            <pc:sldMk cId="1889000168" sldId="632"/>
            <ac:spMk id="2" creationId="{CAEAB8AD-E6F1-4D23-BAEE-D57465CFE423}"/>
          </ac:spMkLst>
        </pc:spChg>
        <pc:spChg chg="mod">
          <ac:chgData name="DOCENTE - MANUEL ALBERTO  GUEVARA  NAJARRO" userId="dc0839a7-ef25-445d-88fe-29223dfab4a5" providerId="ADAL" clId="{C18A2E0A-10DF-4B2D-8C4A-2BE29445969F}" dt="2021-07-23T23:13:24.492" v="40" actId="6549"/>
          <ac:spMkLst>
            <pc:docMk/>
            <pc:sldMk cId="1889000168" sldId="632"/>
            <ac:spMk id="5" creationId="{5ECE236A-6C3C-46E8-A81F-7846D7B4570C}"/>
          </ac:spMkLst>
        </pc:spChg>
        <pc:spChg chg="mod">
          <ac:chgData name="DOCENTE - MANUEL ALBERTO  GUEVARA  NAJARRO" userId="dc0839a7-ef25-445d-88fe-29223dfab4a5" providerId="ADAL" clId="{C18A2E0A-10DF-4B2D-8C4A-2BE29445969F}" dt="2021-07-23T23:21:01.190" v="161" actId="27636"/>
          <ac:spMkLst>
            <pc:docMk/>
            <pc:sldMk cId="1889000168" sldId="632"/>
            <ac:spMk id="6" creationId="{62B8E1A4-E755-4E07-B436-48B0481D7B00}"/>
          </ac:spMkLst>
        </pc:spChg>
        <pc:spChg chg="mod">
          <ac:chgData name="DOCENTE - MANUEL ALBERTO  GUEVARA  NAJARRO" userId="dc0839a7-ef25-445d-88fe-29223dfab4a5" providerId="ADAL" clId="{C18A2E0A-10DF-4B2D-8C4A-2BE29445969F}" dt="2021-07-23T23:18:58.211" v="80" actId="207"/>
          <ac:spMkLst>
            <pc:docMk/>
            <pc:sldMk cId="1889000168" sldId="632"/>
            <ac:spMk id="9" creationId="{7DF60872-10C3-4711-AE9B-22E496B33208}"/>
          </ac:spMkLst>
        </pc:spChg>
        <pc:spChg chg="mod">
          <ac:chgData name="DOCENTE - MANUEL ALBERTO  GUEVARA  NAJARRO" userId="dc0839a7-ef25-445d-88fe-29223dfab4a5" providerId="ADAL" clId="{C18A2E0A-10DF-4B2D-8C4A-2BE29445969F}" dt="2021-07-23T23:19:11.315" v="89" actId="1035"/>
          <ac:spMkLst>
            <pc:docMk/>
            <pc:sldMk cId="1889000168" sldId="632"/>
            <ac:spMk id="10" creationId="{434E56E8-4F93-4831-B00A-D221AD197809}"/>
          </ac:spMkLst>
        </pc:spChg>
        <pc:picChg chg="mod">
          <ac:chgData name="DOCENTE - MANUEL ALBERTO  GUEVARA  NAJARRO" userId="dc0839a7-ef25-445d-88fe-29223dfab4a5" providerId="ADAL" clId="{C18A2E0A-10DF-4B2D-8C4A-2BE29445969F}" dt="2021-07-23T23:19:15.901" v="90" actId="14100"/>
          <ac:picMkLst>
            <pc:docMk/>
            <pc:sldMk cId="1889000168" sldId="632"/>
            <ac:picMk id="4" creationId="{B12BDDEC-0F55-438F-99F7-DBA917A0AF75}"/>
          </ac:picMkLst>
        </pc:picChg>
      </pc:sldChg>
      <pc:sldChg chg="modSp mod">
        <pc:chgData name="DOCENTE - MANUEL ALBERTO  GUEVARA  NAJARRO" userId="dc0839a7-ef25-445d-88fe-29223dfab4a5" providerId="ADAL" clId="{C18A2E0A-10DF-4B2D-8C4A-2BE29445969F}" dt="2021-07-30T02:10:29.558" v="1498" actId="1037"/>
        <pc:sldMkLst>
          <pc:docMk/>
          <pc:sldMk cId="1885386360" sldId="649"/>
        </pc:sldMkLst>
        <pc:spChg chg="mod">
          <ac:chgData name="DOCENTE - MANUEL ALBERTO  GUEVARA  NAJARRO" userId="dc0839a7-ef25-445d-88fe-29223dfab4a5" providerId="ADAL" clId="{C18A2E0A-10DF-4B2D-8C4A-2BE29445969F}" dt="2021-07-30T02:10:29.558" v="1498" actId="1037"/>
          <ac:spMkLst>
            <pc:docMk/>
            <pc:sldMk cId="1885386360" sldId="649"/>
            <ac:spMk id="7" creationId="{1324D68F-ACA4-42AD-B878-BD975A546207}"/>
          </ac:spMkLst>
        </pc:spChg>
      </pc:sldChg>
      <pc:sldChg chg="addSp delSp modSp mod">
        <pc:chgData name="DOCENTE - MANUEL ALBERTO  GUEVARA  NAJARRO" userId="dc0839a7-ef25-445d-88fe-29223dfab4a5" providerId="ADAL" clId="{C18A2E0A-10DF-4B2D-8C4A-2BE29445969F}" dt="2021-07-23T23:39:38.597" v="194" actId="242"/>
        <pc:sldMkLst>
          <pc:docMk/>
          <pc:sldMk cId="2831836023" sldId="650"/>
        </pc:sldMkLst>
        <pc:spChg chg="mod">
          <ac:chgData name="DOCENTE - MANUEL ALBERTO  GUEVARA  NAJARRO" userId="dc0839a7-ef25-445d-88fe-29223dfab4a5" providerId="ADAL" clId="{C18A2E0A-10DF-4B2D-8C4A-2BE29445969F}" dt="2021-07-23T23:21:32.058" v="165" actId="27636"/>
          <ac:spMkLst>
            <pc:docMk/>
            <pc:sldMk cId="2831836023" sldId="650"/>
            <ac:spMk id="2" creationId="{A513C804-6001-4C7A-A4F6-858606C13E1B}"/>
          </ac:spMkLst>
        </pc:spChg>
        <pc:spChg chg="mod">
          <ac:chgData name="DOCENTE - MANUEL ALBERTO  GUEVARA  NAJARRO" userId="dc0839a7-ef25-445d-88fe-29223dfab4a5" providerId="ADAL" clId="{C18A2E0A-10DF-4B2D-8C4A-2BE29445969F}" dt="2021-07-23T23:39:38.597" v="194" actId="242"/>
          <ac:spMkLst>
            <pc:docMk/>
            <pc:sldMk cId="2831836023" sldId="650"/>
            <ac:spMk id="3" creationId="{2E135C1E-EAD9-428A-8A2E-033A4004E55A}"/>
          </ac:spMkLst>
        </pc:spChg>
        <pc:spChg chg="add del mod">
          <ac:chgData name="DOCENTE - MANUEL ALBERTO  GUEVARA  NAJARRO" userId="dc0839a7-ef25-445d-88fe-29223dfab4a5" providerId="ADAL" clId="{C18A2E0A-10DF-4B2D-8C4A-2BE29445969F}" dt="2021-07-23T23:39:11.996" v="172" actId="478"/>
          <ac:spMkLst>
            <pc:docMk/>
            <pc:sldMk cId="2831836023" sldId="650"/>
            <ac:spMk id="6" creationId="{B350C92E-04B7-42F6-85B0-DF62605EF316}"/>
          </ac:spMkLst>
        </pc:spChg>
        <pc:spChg chg="del">
          <ac:chgData name="DOCENTE - MANUEL ALBERTO  GUEVARA  NAJARRO" userId="dc0839a7-ef25-445d-88fe-29223dfab4a5" providerId="ADAL" clId="{C18A2E0A-10DF-4B2D-8C4A-2BE29445969F}" dt="2021-07-23T23:36:54.232" v="168" actId="478"/>
          <ac:spMkLst>
            <pc:docMk/>
            <pc:sldMk cId="2831836023" sldId="650"/>
            <ac:spMk id="9" creationId="{E10DF909-448A-4480-9414-90540392906D}"/>
          </ac:spMkLst>
        </pc:spChg>
        <pc:picChg chg="del mod">
          <ac:chgData name="DOCENTE - MANUEL ALBERTO  GUEVARA  NAJARRO" userId="dc0839a7-ef25-445d-88fe-29223dfab4a5" providerId="ADAL" clId="{C18A2E0A-10DF-4B2D-8C4A-2BE29445969F}" dt="2021-07-23T23:39:08.713" v="170" actId="478"/>
          <ac:picMkLst>
            <pc:docMk/>
            <pc:sldMk cId="2831836023" sldId="650"/>
            <ac:picMk id="7" creationId="{3C807383-3CC5-4D63-8375-0E3D1A1C3848}"/>
          </ac:picMkLst>
        </pc:picChg>
        <pc:picChg chg="add mod">
          <ac:chgData name="DOCENTE - MANUEL ALBERTO  GUEVARA  NAJARRO" userId="dc0839a7-ef25-445d-88fe-29223dfab4a5" providerId="ADAL" clId="{C18A2E0A-10DF-4B2D-8C4A-2BE29445969F}" dt="2021-07-23T23:39:33.418" v="192" actId="1036"/>
          <ac:picMkLst>
            <pc:docMk/>
            <pc:sldMk cId="2831836023" sldId="650"/>
            <ac:picMk id="1026" creationId="{CCB0D59E-ED8F-46D5-A6CA-E314B28F3123}"/>
          </ac:picMkLst>
        </pc:picChg>
      </pc:sldChg>
      <pc:sldChg chg="addSp delSp modSp mod">
        <pc:chgData name="DOCENTE - MANUEL ALBERTO  GUEVARA  NAJARRO" userId="dc0839a7-ef25-445d-88fe-29223dfab4a5" providerId="ADAL" clId="{C18A2E0A-10DF-4B2D-8C4A-2BE29445969F}" dt="2021-07-30T00:23:50.067" v="763" actId="1038"/>
        <pc:sldMkLst>
          <pc:docMk/>
          <pc:sldMk cId="2092610989" sldId="652"/>
        </pc:sldMkLst>
        <pc:spChg chg="mod">
          <ac:chgData name="DOCENTE - MANUEL ALBERTO  GUEVARA  NAJARRO" userId="dc0839a7-ef25-445d-88fe-29223dfab4a5" providerId="ADAL" clId="{C18A2E0A-10DF-4B2D-8C4A-2BE29445969F}" dt="2021-07-23T23:39:58.020" v="195"/>
          <ac:spMkLst>
            <pc:docMk/>
            <pc:sldMk cId="2092610989" sldId="652"/>
            <ac:spMk id="2" creationId="{A513C804-6001-4C7A-A4F6-858606C13E1B}"/>
          </ac:spMkLst>
        </pc:spChg>
        <pc:spChg chg="del">
          <ac:chgData name="DOCENTE - MANUEL ALBERTO  GUEVARA  NAJARRO" userId="dc0839a7-ef25-445d-88fe-29223dfab4a5" providerId="ADAL" clId="{C18A2E0A-10DF-4B2D-8C4A-2BE29445969F}" dt="2021-07-23T23:40:00.865" v="196" actId="478"/>
          <ac:spMkLst>
            <pc:docMk/>
            <pc:sldMk cId="2092610989" sldId="652"/>
            <ac:spMk id="3" creationId="{2E135C1E-EAD9-428A-8A2E-033A4004E55A}"/>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6" creationId="{2EF1257C-32FB-4F7A-92AF-5A8662860F39}"/>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8" creationId="{B6030D99-B09D-41E2-9538-0BFDEA9BE3CC}"/>
          </ac:spMkLst>
        </pc:spChg>
        <pc:spChg chg="add del mod">
          <ac:chgData name="DOCENTE - MANUEL ALBERTO  GUEVARA  NAJARRO" userId="dc0839a7-ef25-445d-88fe-29223dfab4a5" providerId="ADAL" clId="{C18A2E0A-10DF-4B2D-8C4A-2BE29445969F}" dt="2021-07-23T23:42:46.858" v="199"/>
          <ac:spMkLst>
            <pc:docMk/>
            <pc:sldMk cId="2092610989" sldId="652"/>
            <ac:spMk id="10" creationId="{DEAA38B2-443F-44B0-B977-49FA71B31652}"/>
          </ac:spMkLst>
        </pc:spChg>
        <pc:spChg chg="add del mod">
          <ac:chgData name="DOCENTE - MANUEL ALBERTO  GUEVARA  NAJARRO" userId="dc0839a7-ef25-445d-88fe-29223dfab4a5" providerId="ADAL" clId="{C18A2E0A-10DF-4B2D-8C4A-2BE29445969F}" dt="2021-07-23T23:42:46.858" v="199"/>
          <ac:spMkLst>
            <pc:docMk/>
            <pc:sldMk cId="2092610989" sldId="652"/>
            <ac:spMk id="11" creationId="{E63DC873-7BA9-4380-8D7E-C3B00FE21AE0}"/>
          </ac:spMkLst>
        </pc:spChg>
        <pc:spChg chg="add del mod">
          <ac:chgData name="DOCENTE - MANUEL ALBERTO  GUEVARA  NAJARRO" userId="dc0839a7-ef25-445d-88fe-29223dfab4a5" providerId="ADAL" clId="{C18A2E0A-10DF-4B2D-8C4A-2BE29445969F}" dt="2021-07-23T23:42:46.858" v="199"/>
          <ac:spMkLst>
            <pc:docMk/>
            <pc:sldMk cId="2092610989" sldId="652"/>
            <ac:spMk id="12" creationId="{383EFE55-DBF7-4E4A-817B-252ECC176BB8}"/>
          </ac:spMkLst>
        </pc:spChg>
        <pc:spChg chg="add del mod">
          <ac:chgData name="DOCENTE - MANUEL ALBERTO  GUEVARA  NAJARRO" userId="dc0839a7-ef25-445d-88fe-29223dfab4a5" providerId="ADAL" clId="{C18A2E0A-10DF-4B2D-8C4A-2BE29445969F}" dt="2021-07-23T23:42:46.858" v="199"/>
          <ac:spMkLst>
            <pc:docMk/>
            <pc:sldMk cId="2092610989" sldId="652"/>
            <ac:spMk id="13" creationId="{5FB10073-0F2C-4A5C-8201-9E6CFC66CD11}"/>
          </ac:spMkLst>
        </pc:spChg>
        <pc:spChg chg="add del mod">
          <ac:chgData name="DOCENTE - MANUEL ALBERTO  GUEVARA  NAJARRO" userId="dc0839a7-ef25-445d-88fe-29223dfab4a5" providerId="ADAL" clId="{C18A2E0A-10DF-4B2D-8C4A-2BE29445969F}" dt="2021-07-23T23:42:46.858" v="199"/>
          <ac:spMkLst>
            <pc:docMk/>
            <pc:sldMk cId="2092610989" sldId="652"/>
            <ac:spMk id="15" creationId="{D1341EDB-B3E1-4DEF-8F46-2AE5CAE84E11}"/>
          </ac:spMkLst>
        </pc:spChg>
        <pc:spChg chg="add del mod">
          <ac:chgData name="DOCENTE - MANUEL ALBERTO  GUEVARA  NAJARRO" userId="dc0839a7-ef25-445d-88fe-29223dfab4a5" providerId="ADAL" clId="{C18A2E0A-10DF-4B2D-8C4A-2BE29445969F}" dt="2021-07-23T23:42:46.858" v="199"/>
          <ac:spMkLst>
            <pc:docMk/>
            <pc:sldMk cId="2092610989" sldId="652"/>
            <ac:spMk id="16" creationId="{5CD49A45-C2AE-4F0B-95E6-A1E7E0CAC73F}"/>
          </ac:spMkLst>
        </pc:spChg>
        <pc:spChg chg="add del mod">
          <ac:chgData name="DOCENTE - MANUEL ALBERTO  GUEVARA  NAJARRO" userId="dc0839a7-ef25-445d-88fe-29223dfab4a5" providerId="ADAL" clId="{C18A2E0A-10DF-4B2D-8C4A-2BE29445969F}" dt="2021-07-23T23:42:46.858" v="199"/>
          <ac:spMkLst>
            <pc:docMk/>
            <pc:sldMk cId="2092610989" sldId="652"/>
            <ac:spMk id="17" creationId="{5A431C9B-3BE7-4AA8-9343-7F6FA808E531}"/>
          </ac:spMkLst>
        </pc:spChg>
        <pc:spChg chg="add del mod">
          <ac:chgData name="DOCENTE - MANUEL ALBERTO  GUEVARA  NAJARRO" userId="dc0839a7-ef25-445d-88fe-29223dfab4a5" providerId="ADAL" clId="{C18A2E0A-10DF-4B2D-8C4A-2BE29445969F}" dt="2021-07-23T23:42:46.858" v="199"/>
          <ac:spMkLst>
            <pc:docMk/>
            <pc:sldMk cId="2092610989" sldId="652"/>
            <ac:spMk id="18" creationId="{590B2956-7553-4DDE-9FA7-E03182C6A05F}"/>
          </ac:spMkLst>
        </pc:spChg>
        <pc:spChg chg="add del mod">
          <ac:chgData name="DOCENTE - MANUEL ALBERTO  GUEVARA  NAJARRO" userId="dc0839a7-ef25-445d-88fe-29223dfab4a5" providerId="ADAL" clId="{C18A2E0A-10DF-4B2D-8C4A-2BE29445969F}" dt="2021-07-23T23:42:46.858" v="199"/>
          <ac:spMkLst>
            <pc:docMk/>
            <pc:sldMk cId="2092610989" sldId="652"/>
            <ac:spMk id="20" creationId="{4441C695-31B4-4427-ACB7-150FD4FCBD58}"/>
          </ac:spMkLst>
        </pc:spChg>
        <pc:spChg chg="add del mod">
          <ac:chgData name="DOCENTE - MANUEL ALBERTO  GUEVARA  NAJARRO" userId="dc0839a7-ef25-445d-88fe-29223dfab4a5" providerId="ADAL" clId="{C18A2E0A-10DF-4B2D-8C4A-2BE29445969F}" dt="2021-07-23T23:42:46.858" v="199"/>
          <ac:spMkLst>
            <pc:docMk/>
            <pc:sldMk cId="2092610989" sldId="652"/>
            <ac:spMk id="21" creationId="{0A800251-1964-4CBF-91AB-82E2BC45BE1E}"/>
          </ac:spMkLst>
        </pc:spChg>
        <pc:spChg chg="add del mod">
          <ac:chgData name="DOCENTE - MANUEL ALBERTO  GUEVARA  NAJARRO" userId="dc0839a7-ef25-445d-88fe-29223dfab4a5" providerId="ADAL" clId="{C18A2E0A-10DF-4B2D-8C4A-2BE29445969F}" dt="2021-07-23T23:42:46.858" v="199"/>
          <ac:spMkLst>
            <pc:docMk/>
            <pc:sldMk cId="2092610989" sldId="652"/>
            <ac:spMk id="22" creationId="{37227495-16ED-4F2D-978D-62226635486A}"/>
          </ac:spMkLst>
        </pc:spChg>
        <pc:spChg chg="add del mod">
          <ac:chgData name="DOCENTE - MANUEL ALBERTO  GUEVARA  NAJARRO" userId="dc0839a7-ef25-445d-88fe-29223dfab4a5" providerId="ADAL" clId="{C18A2E0A-10DF-4B2D-8C4A-2BE29445969F}" dt="2021-07-23T23:42:46.858" v="199"/>
          <ac:spMkLst>
            <pc:docMk/>
            <pc:sldMk cId="2092610989" sldId="652"/>
            <ac:spMk id="23" creationId="{159605DC-4A2F-401B-8F7D-71CA12FC0E72}"/>
          </ac:spMkLst>
        </pc:spChg>
        <pc:spChg chg="add del mod">
          <ac:chgData name="DOCENTE - MANUEL ALBERTO  GUEVARA  NAJARRO" userId="dc0839a7-ef25-445d-88fe-29223dfab4a5" providerId="ADAL" clId="{C18A2E0A-10DF-4B2D-8C4A-2BE29445969F}" dt="2021-07-23T23:42:46.858" v="199"/>
          <ac:spMkLst>
            <pc:docMk/>
            <pc:sldMk cId="2092610989" sldId="652"/>
            <ac:spMk id="25" creationId="{DD177651-A1D7-4ADA-91F0-0EC2CA079009}"/>
          </ac:spMkLst>
        </pc:spChg>
        <pc:spChg chg="add del mod">
          <ac:chgData name="DOCENTE - MANUEL ALBERTO  GUEVARA  NAJARRO" userId="dc0839a7-ef25-445d-88fe-29223dfab4a5" providerId="ADAL" clId="{C18A2E0A-10DF-4B2D-8C4A-2BE29445969F}" dt="2021-07-23T23:42:46.858" v="199"/>
          <ac:spMkLst>
            <pc:docMk/>
            <pc:sldMk cId="2092610989" sldId="652"/>
            <ac:spMk id="26" creationId="{3DBCEE00-E18F-411F-84B8-BC3992170B97}"/>
          </ac:spMkLst>
        </pc:spChg>
        <pc:spChg chg="add del mod">
          <ac:chgData name="DOCENTE - MANUEL ALBERTO  GUEVARA  NAJARRO" userId="dc0839a7-ef25-445d-88fe-29223dfab4a5" providerId="ADAL" clId="{C18A2E0A-10DF-4B2D-8C4A-2BE29445969F}" dt="2021-07-23T23:42:46.858" v="199"/>
          <ac:spMkLst>
            <pc:docMk/>
            <pc:sldMk cId="2092610989" sldId="652"/>
            <ac:spMk id="27" creationId="{B1ED53D2-7FB6-4AD8-A2AC-1AE4217FD1F8}"/>
          </ac:spMkLst>
        </pc:spChg>
        <pc:spChg chg="add del mod">
          <ac:chgData name="DOCENTE - MANUEL ALBERTO  GUEVARA  NAJARRO" userId="dc0839a7-ef25-445d-88fe-29223dfab4a5" providerId="ADAL" clId="{C18A2E0A-10DF-4B2D-8C4A-2BE29445969F}" dt="2021-07-23T23:42:46.858" v="199"/>
          <ac:spMkLst>
            <pc:docMk/>
            <pc:sldMk cId="2092610989" sldId="652"/>
            <ac:spMk id="28" creationId="{7A39C911-329F-4B66-8CD2-EB8D24803334}"/>
          </ac:spMkLst>
        </pc:spChg>
        <pc:spChg chg="add del mod">
          <ac:chgData name="DOCENTE - MANUEL ALBERTO  GUEVARA  NAJARRO" userId="dc0839a7-ef25-445d-88fe-29223dfab4a5" providerId="ADAL" clId="{C18A2E0A-10DF-4B2D-8C4A-2BE29445969F}" dt="2021-07-23T23:42:46.858" v="199"/>
          <ac:spMkLst>
            <pc:docMk/>
            <pc:sldMk cId="2092610989" sldId="652"/>
            <ac:spMk id="30" creationId="{EAAAC333-8A69-4F2C-9E66-2A7467AEA3EE}"/>
          </ac:spMkLst>
        </pc:spChg>
        <pc:spChg chg="add del mod">
          <ac:chgData name="DOCENTE - MANUEL ALBERTO  GUEVARA  NAJARRO" userId="dc0839a7-ef25-445d-88fe-29223dfab4a5" providerId="ADAL" clId="{C18A2E0A-10DF-4B2D-8C4A-2BE29445969F}" dt="2021-07-23T23:42:46.858" v="199"/>
          <ac:spMkLst>
            <pc:docMk/>
            <pc:sldMk cId="2092610989" sldId="652"/>
            <ac:spMk id="31" creationId="{BA83DEB2-1494-40F8-9366-41BE1CF09B8B}"/>
          </ac:spMkLst>
        </pc:spChg>
        <pc:spChg chg="add del mod">
          <ac:chgData name="DOCENTE - MANUEL ALBERTO  GUEVARA  NAJARRO" userId="dc0839a7-ef25-445d-88fe-29223dfab4a5" providerId="ADAL" clId="{C18A2E0A-10DF-4B2D-8C4A-2BE29445969F}" dt="2021-07-23T23:42:46.858" v="199"/>
          <ac:spMkLst>
            <pc:docMk/>
            <pc:sldMk cId="2092610989" sldId="652"/>
            <ac:spMk id="32" creationId="{8BA066E3-873F-416D-9B1C-60DA95F9D03F}"/>
          </ac:spMkLst>
        </pc:spChg>
        <pc:spChg chg="add del mod">
          <ac:chgData name="DOCENTE - MANUEL ALBERTO  GUEVARA  NAJARRO" userId="dc0839a7-ef25-445d-88fe-29223dfab4a5" providerId="ADAL" clId="{C18A2E0A-10DF-4B2D-8C4A-2BE29445969F}" dt="2021-07-23T23:42:46.858" v="199"/>
          <ac:spMkLst>
            <pc:docMk/>
            <pc:sldMk cId="2092610989" sldId="652"/>
            <ac:spMk id="33" creationId="{9FCF4477-858B-4944-AE68-03F9624A16CA}"/>
          </ac:spMkLst>
        </pc:spChg>
        <pc:spChg chg="add del mod">
          <ac:chgData name="DOCENTE - MANUEL ALBERTO  GUEVARA  NAJARRO" userId="dc0839a7-ef25-445d-88fe-29223dfab4a5" providerId="ADAL" clId="{C18A2E0A-10DF-4B2D-8C4A-2BE29445969F}" dt="2021-07-23T23:42:46.858" v="199"/>
          <ac:spMkLst>
            <pc:docMk/>
            <pc:sldMk cId="2092610989" sldId="652"/>
            <ac:spMk id="35" creationId="{CBB2087A-3764-4621-B3D6-5564A20282DA}"/>
          </ac:spMkLst>
        </pc:spChg>
        <pc:spChg chg="add del mod">
          <ac:chgData name="DOCENTE - MANUEL ALBERTO  GUEVARA  NAJARRO" userId="dc0839a7-ef25-445d-88fe-29223dfab4a5" providerId="ADAL" clId="{C18A2E0A-10DF-4B2D-8C4A-2BE29445969F}" dt="2021-07-23T23:42:46.858" v="199"/>
          <ac:spMkLst>
            <pc:docMk/>
            <pc:sldMk cId="2092610989" sldId="652"/>
            <ac:spMk id="36" creationId="{53FB10A4-0672-4880-8E88-E2B847D76788}"/>
          </ac:spMkLst>
        </pc:spChg>
        <pc:spChg chg="add del mod">
          <ac:chgData name="DOCENTE - MANUEL ALBERTO  GUEVARA  NAJARRO" userId="dc0839a7-ef25-445d-88fe-29223dfab4a5" providerId="ADAL" clId="{C18A2E0A-10DF-4B2D-8C4A-2BE29445969F}" dt="2021-07-23T23:42:46.858" v="199"/>
          <ac:spMkLst>
            <pc:docMk/>
            <pc:sldMk cId="2092610989" sldId="652"/>
            <ac:spMk id="37" creationId="{4EFCD26B-D2EE-45A9-8DA1-3C51245134E7}"/>
          </ac:spMkLst>
        </pc:spChg>
        <pc:spChg chg="add del mod">
          <ac:chgData name="DOCENTE - MANUEL ALBERTO  GUEVARA  NAJARRO" userId="dc0839a7-ef25-445d-88fe-29223dfab4a5" providerId="ADAL" clId="{C18A2E0A-10DF-4B2D-8C4A-2BE29445969F}" dt="2021-07-23T23:42:46.858" v="199"/>
          <ac:spMkLst>
            <pc:docMk/>
            <pc:sldMk cId="2092610989" sldId="652"/>
            <ac:spMk id="38" creationId="{F62C9030-5231-4F37-B9E4-EFB411AA5485}"/>
          </ac:spMkLst>
        </pc:spChg>
        <pc:spChg chg="add del mod">
          <ac:chgData name="DOCENTE - MANUEL ALBERTO  GUEVARA  NAJARRO" userId="dc0839a7-ef25-445d-88fe-29223dfab4a5" providerId="ADAL" clId="{C18A2E0A-10DF-4B2D-8C4A-2BE29445969F}" dt="2021-07-23T23:42:46.858" v="199"/>
          <ac:spMkLst>
            <pc:docMk/>
            <pc:sldMk cId="2092610989" sldId="652"/>
            <ac:spMk id="39" creationId="{E01C02E6-45A7-4E6D-9308-E234A60929A3}"/>
          </ac:spMkLst>
        </pc:spChg>
        <pc:spChg chg="add del mod">
          <ac:chgData name="DOCENTE - MANUEL ALBERTO  GUEVARA  NAJARRO" userId="dc0839a7-ef25-445d-88fe-29223dfab4a5" providerId="ADAL" clId="{C18A2E0A-10DF-4B2D-8C4A-2BE29445969F}" dt="2021-07-23T23:42:46.858" v="199"/>
          <ac:spMkLst>
            <pc:docMk/>
            <pc:sldMk cId="2092610989" sldId="652"/>
            <ac:spMk id="40" creationId="{BA0CC9F7-56A9-473F-B128-49D22DA724D6}"/>
          </ac:spMkLst>
        </pc:spChg>
        <pc:spChg chg="add del mod">
          <ac:chgData name="DOCENTE - MANUEL ALBERTO  GUEVARA  NAJARRO" userId="dc0839a7-ef25-445d-88fe-29223dfab4a5" providerId="ADAL" clId="{C18A2E0A-10DF-4B2D-8C4A-2BE29445969F}" dt="2021-07-23T23:42:46.858" v="199"/>
          <ac:spMkLst>
            <pc:docMk/>
            <pc:sldMk cId="2092610989" sldId="652"/>
            <ac:spMk id="41" creationId="{A2815AF0-287C-4511-A7B2-0B1DCCA1B74A}"/>
          </ac:spMkLst>
        </pc:spChg>
        <pc:spChg chg="add del mod">
          <ac:chgData name="DOCENTE - MANUEL ALBERTO  GUEVARA  NAJARRO" userId="dc0839a7-ef25-445d-88fe-29223dfab4a5" providerId="ADAL" clId="{C18A2E0A-10DF-4B2D-8C4A-2BE29445969F}" dt="2021-07-23T23:42:46.858" v="199"/>
          <ac:spMkLst>
            <pc:docMk/>
            <pc:sldMk cId="2092610989" sldId="652"/>
            <ac:spMk id="42" creationId="{E60FA957-61BB-4F5D-81F4-AD1E9DD07A56}"/>
          </ac:spMkLst>
        </pc:spChg>
        <pc:spChg chg="add del mod">
          <ac:chgData name="DOCENTE - MANUEL ALBERTO  GUEVARA  NAJARRO" userId="dc0839a7-ef25-445d-88fe-29223dfab4a5" providerId="ADAL" clId="{C18A2E0A-10DF-4B2D-8C4A-2BE29445969F}" dt="2021-07-23T23:42:46.858" v="199"/>
          <ac:spMkLst>
            <pc:docMk/>
            <pc:sldMk cId="2092610989" sldId="652"/>
            <ac:spMk id="43" creationId="{B4007CE2-0A13-421B-BA3E-C31770F0DC78}"/>
          </ac:spMkLst>
        </pc:spChg>
        <pc:spChg chg="add del mod">
          <ac:chgData name="DOCENTE - MANUEL ALBERTO  GUEVARA  NAJARRO" userId="dc0839a7-ef25-445d-88fe-29223dfab4a5" providerId="ADAL" clId="{C18A2E0A-10DF-4B2D-8C4A-2BE29445969F}" dt="2021-07-23T23:42:46.858" v="199"/>
          <ac:spMkLst>
            <pc:docMk/>
            <pc:sldMk cId="2092610989" sldId="652"/>
            <ac:spMk id="44" creationId="{EAD68C7D-90A4-4E9C-A08D-3EF1CCB45536}"/>
          </ac:spMkLst>
        </pc:spChg>
        <pc:spChg chg="mod">
          <ac:chgData name="DOCENTE - MANUEL ALBERTO  GUEVARA  NAJARRO" userId="dc0839a7-ef25-445d-88fe-29223dfab4a5" providerId="ADAL" clId="{C18A2E0A-10DF-4B2D-8C4A-2BE29445969F}" dt="2021-07-23T23:42:45.690" v="198"/>
          <ac:spMkLst>
            <pc:docMk/>
            <pc:sldMk cId="2092610989" sldId="652"/>
            <ac:spMk id="46" creationId="{1B69B023-46B9-4BF8-9D18-A756EE7A6AD9}"/>
          </ac:spMkLst>
        </pc:spChg>
        <pc:spChg chg="mod">
          <ac:chgData name="DOCENTE - MANUEL ALBERTO  GUEVARA  NAJARRO" userId="dc0839a7-ef25-445d-88fe-29223dfab4a5" providerId="ADAL" clId="{C18A2E0A-10DF-4B2D-8C4A-2BE29445969F}" dt="2021-07-23T23:42:45.690" v="198"/>
          <ac:spMkLst>
            <pc:docMk/>
            <pc:sldMk cId="2092610989" sldId="652"/>
            <ac:spMk id="47" creationId="{3AC30620-802F-420F-8005-9A6B39BC83E4}"/>
          </ac:spMkLst>
        </pc:spChg>
        <pc:spChg chg="mod">
          <ac:chgData name="DOCENTE - MANUEL ALBERTO  GUEVARA  NAJARRO" userId="dc0839a7-ef25-445d-88fe-29223dfab4a5" providerId="ADAL" clId="{C18A2E0A-10DF-4B2D-8C4A-2BE29445969F}" dt="2021-07-23T23:42:45.690" v="198"/>
          <ac:spMkLst>
            <pc:docMk/>
            <pc:sldMk cId="2092610989" sldId="652"/>
            <ac:spMk id="48" creationId="{BE0CC790-B2F5-43C2-8925-06D32BA03D04}"/>
          </ac:spMkLst>
        </pc:spChg>
        <pc:spChg chg="mod">
          <ac:chgData name="DOCENTE - MANUEL ALBERTO  GUEVARA  NAJARRO" userId="dc0839a7-ef25-445d-88fe-29223dfab4a5" providerId="ADAL" clId="{C18A2E0A-10DF-4B2D-8C4A-2BE29445969F}" dt="2021-07-23T23:42:45.690" v="198"/>
          <ac:spMkLst>
            <pc:docMk/>
            <pc:sldMk cId="2092610989" sldId="652"/>
            <ac:spMk id="49" creationId="{E1740D21-D4F8-4DE1-A08A-087E071B69F3}"/>
          </ac:spMkLst>
        </pc:spChg>
        <pc:spChg chg="mod">
          <ac:chgData name="DOCENTE - MANUEL ALBERTO  GUEVARA  NAJARRO" userId="dc0839a7-ef25-445d-88fe-29223dfab4a5" providerId="ADAL" clId="{C18A2E0A-10DF-4B2D-8C4A-2BE29445969F}" dt="2021-07-23T23:42:45.690" v="198"/>
          <ac:spMkLst>
            <pc:docMk/>
            <pc:sldMk cId="2092610989" sldId="652"/>
            <ac:spMk id="50" creationId="{E35AD762-B865-43F6-B131-9F002DAE314B}"/>
          </ac:spMkLst>
        </pc:spChg>
        <pc:spChg chg="mod">
          <ac:chgData name="DOCENTE - MANUEL ALBERTO  GUEVARA  NAJARRO" userId="dc0839a7-ef25-445d-88fe-29223dfab4a5" providerId="ADAL" clId="{C18A2E0A-10DF-4B2D-8C4A-2BE29445969F}" dt="2021-07-23T23:42:45.690" v="198"/>
          <ac:spMkLst>
            <pc:docMk/>
            <pc:sldMk cId="2092610989" sldId="652"/>
            <ac:spMk id="51" creationId="{295A9717-6469-460E-BF2E-B3F52DE732E5}"/>
          </ac:spMkLst>
        </pc:spChg>
        <pc:spChg chg="mod">
          <ac:chgData name="DOCENTE - MANUEL ALBERTO  GUEVARA  NAJARRO" userId="dc0839a7-ef25-445d-88fe-29223dfab4a5" providerId="ADAL" clId="{C18A2E0A-10DF-4B2D-8C4A-2BE29445969F}" dt="2021-07-23T23:42:45.690" v="198"/>
          <ac:spMkLst>
            <pc:docMk/>
            <pc:sldMk cId="2092610989" sldId="652"/>
            <ac:spMk id="52" creationId="{EF3D9464-0937-43EE-A1CE-68FAA069367E}"/>
          </ac:spMkLst>
        </pc:spChg>
        <pc:spChg chg="mod">
          <ac:chgData name="DOCENTE - MANUEL ALBERTO  GUEVARA  NAJARRO" userId="dc0839a7-ef25-445d-88fe-29223dfab4a5" providerId="ADAL" clId="{C18A2E0A-10DF-4B2D-8C4A-2BE29445969F}" dt="2021-07-23T23:42:45.690" v="198"/>
          <ac:spMkLst>
            <pc:docMk/>
            <pc:sldMk cId="2092610989" sldId="652"/>
            <ac:spMk id="53" creationId="{2C778504-562A-4696-9744-41EB631299D8}"/>
          </ac:spMkLst>
        </pc:spChg>
        <pc:spChg chg="mod">
          <ac:chgData name="DOCENTE - MANUEL ALBERTO  GUEVARA  NAJARRO" userId="dc0839a7-ef25-445d-88fe-29223dfab4a5" providerId="ADAL" clId="{C18A2E0A-10DF-4B2D-8C4A-2BE29445969F}" dt="2021-07-23T23:42:45.690" v="198"/>
          <ac:spMkLst>
            <pc:docMk/>
            <pc:sldMk cId="2092610989" sldId="652"/>
            <ac:spMk id="54" creationId="{AD5F5037-C0BE-4D22-BE05-D34FAB2B5438}"/>
          </ac:spMkLst>
        </pc:spChg>
        <pc:spChg chg="mod">
          <ac:chgData name="DOCENTE - MANUEL ALBERTO  GUEVARA  NAJARRO" userId="dc0839a7-ef25-445d-88fe-29223dfab4a5" providerId="ADAL" clId="{C18A2E0A-10DF-4B2D-8C4A-2BE29445969F}" dt="2021-07-23T23:42:45.690" v="198"/>
          <ac:spMkLst>
            <pc:docMk/>
            <pc:sldMk cId="2092610989" sldId="652"/>
            <ac:spMk id="56" creationId="{C85CD6C0-57F2-4960-917D-E34BE8495D55}"/>
          </ac:spMkLst>
        </pc:spChg>
        <pc:spChg chg="mod">
          <ac:chgData name="DOCENTE - MANUEL ALBERTO  GUEVARA  NAJARRO" userId="dc0839a7-ef25-445d-88fe-29223dfab4a5" providerId="ADAL" clId="{C18A2E0A-10DF-4B2D-8C4A-2BE29445969F}" dt="2021-07-23T23:42:45.690" v="198"/>
          <ac:spMkLst>
            <pc:docMk/>
            <pc:sldMk cId="2092610989" sldId="652"/>
            <ac:spMk id="57" creationId="{B4395249-D437-40CB-8C32-0FC55AAA0417}"/>
          </ac:spMkLst>
        </pc:spChg>
        <pc:spChg chg="mod">
          <ac:chgData name="DOCENTE - MANUEL ALBERTO  GUEVARA  NAJARRO" userId="dc0839a7-ef25-445d-88fe-29223dfab4a5" providerId="ADAL" clId="{C18A2E0A-10DF-4B2D-8C4A-2BE29445969F}" dt="2021-07-23T23:42:45.690" v="198"/>
          <ac:spMkLst>
            <pc:docMk/>
            <pc:sldMk cId="2092610989" sldId="652"/>
            <ac:spMk id="58" creationId="{5FAB5AA5-1DC3-4BD4-B33E-A27CAC18095B}"/>
          </ac:spMkLst>
        </pc:spChg>
        <pc:spChg chg="mod">
          <ac:chgData name="DOCENTE - MANUEL ALBERTO  GUEVARA  NAJARRO" userId="dc0839a7-ef25-445d-88fe-29223dfab4a5" providerId="ADAL" clId="{C18A2E0A-10DF-4B2D-8C4A-2BE29445969F}" dt="2021-07-23T23:42:45.690" v="198"/>
          <ac:spMkLst>
            <pc:docMk/>
            <pc:sldMk cId="2092610989" sldId="652"/>
            <ac:spMk id="59" creationId="{AE3082DC-200B-4BB5-9EB3-6567FA36BE76}"/>
          </ac:spMkLst>
        </pc:spChg>
        <pc:spChg chg="mod">
          <ac:chgData name="DOCENTE - MANUEL ALBERTO  GUEVARA  NAJARRO" userId="dc0839a7-ef25-445d-88fe-29223dfab4a5" providerId="ADAL" clId="{C18A2E0A-10DF-4B2D-8C4A-2BE29445969F}" dt="2021-07-23T23:42:45.690" v="198"/>
          <ac:spMkLst>
            <pc:docMk/>
            <pc:sldMk cId="2092610989" sldId="652"/>
            <ac:spMk id="60" creationId="{458CF176-7D80-4DD5-B44B-F2B56F6E46CC}"/>
          </ac:spMkLst>
        </pc:spChg>
        <pc:spChg chg="mod">
          <ac:chgData name="DOCENTE - MANUEL ALBERTO  GUEVARA  NAJARRO" userId="dc0839a7-ef25-445d-88fe-29223dfab4a5" providerId="ADAL" clId="{C18A2E0A-10DF-4B2D-8C4A-2BE29445969F}" dt="2021-07-23T23:42:45.690" v="198"/>
          <ac:spMkLst>
            <pc:docMk/>
            <pc:sldMk cId="2092610989" sldId="652"/>
            <ac:spMk id="61" creationId="{4ED638EB-9ABC-486E-A549-CE934F217002}"/>
          </ac:spMkLst>
        </pc:spChg>
        <pc:spChg chg="mod">
          <ac:chgData name="DOCENTE - MANUEL ALBERTO  GUEVARA  NAJARRO" userId="dc0839a7-ef25-445d-88fe-29223dfab4a5" providerId="ADAL" clId="{C18A2E0A-10DF-4B2D-8C4A-2BE29445969F}" dt="2021-07-23T23:42:45.690" v="198"/>
          <ac:spMkLst>
            <pc:docMk/>
            <pc:sldMk cId="2092610989" sldId="652"/>
            <ac:spMk id="62" creationId="{D9732FC7-2ACD-491C-AE0E-00FF17DF3EC7}"/>
          </ac:spMkLst>
        </pc:spChg>
        <pc:spChg chg="mod">
          <ac:chgData name="DOCENTE - MANUEL ALBERTO  GUEVARA  NAJARRO" userId="dc0839a7-ef25-445d-88fe-29223dfab4a5" providerId="ADAL" clId="{C18A2E0A-10DF-4B2D-8C4A-2BE29445969F}" dt="2021-07-23T23:42:45.690" v="198"/>
          <ac:spMkLst>
            <pc:docMk/>
            <pc:sldMk cId="2092610989" sldId="652"/>
            <ac:spMk id="63" creationId="{51FE2EF7-6D29-4AA0-8B02-766392D6BE90}"/>
          </ac:spMkLst>
        </pc:spChg>
        <pc:spChg chg="mod">
          <ac:chgData name="DOCENTE - MANUEL ALBERTO  GUEVARA  NAJARRO" userId="dc0839a7-ef25-445d-88fe-29223dfab4a5" providerId="ADAL" clId="{C18A2E0A-10DF-4B2D-8C4A-2BE29445969F}" dt="2021-07-23T23:42:45.690" v="198"/>
          <ac:spMkLst>
            <pc:docMk/>
            <pc:sldMk cId="2092610989" sldId="652"/>
            <ac:spMk id="64" creationId="{71465E05-4BC7-4C30-93EF-E1A8727B9209}"/>
          </ac:spMkLst>
        </pc:spChg>
        <pc:spChg chg="mod">
          <ac:chgData name="DOCENTE - MANUEL ALBERTO  GUEVARA  NAJARRO" userId="dc0839a7-ef25-445d-88fe-29223dfab4a5" providerId="ADAL" clId="{C18A2E0A-10DF-4B2D-8C4A-2BE29445969F}" dt="2021-07-23T23:42:45.690" v="198"/>
          <ac:spMkLst>
            <pc:docMk/>
            <pc:sldMk cId="2092610989" sldId="652"/>
            <ac:spMk id="65" creationId="{B8CF8B92-1BC9-486E-8593-045712394FC1}"/>
          </ac:spMkLst>
        </pc:spChg>
        <pc:spChg chg="mod">
          <ac:chgData name="DOCENTE - MANUEL ALBERTO  GUEVARA  NAJARRO" userId="dc0839a7-ef25-445d-88fe-29223dfab4a5" providerId="ADAL" clId="{C18A2E0A-10DF-4B2D-8C4A-2BE29445969F}" dt="2021-07-23T23:42:45.690" v="198"/>
          <ac:spMkLst>
            <pc:docMk/>
            <pc:sldMk cId="2092610989" sldId="652"/>
            <ac:spMk id="67" creationId="{A07BF179-E317-4DD2-BA48-658EBBD0A839}"/>
          </ac:spMkLst>
        </pc:spChg>
        <pc:spChg chg="mod">
          <ac:chgData name="DOCENTE - MANUEL ALBERTO  GUEVARA  NAJARRO" userId="dc0839a7-ef25-445d-88fe-29223dfab4a5" providerId="ADAL" clId="{C18A2E0A-10DF-4B2D-8C4A-2BE29445969F}" dt="2021-07-23T23:42:45.690" v="198"/>
          <ac:spMkLst>
            <pc:docMk/>
            <pc:sldMk cId="2092610989" sldId="652"/>
            <ac:spMk id="68" creationId="{591B0424-EC06-48AF-9E07-E57B262AC436}"/>
          </ac:spMkLst>
        </pc:spChg>
        <pc:spChg chg="mod">
          <ac:chgData name="DOCENTE - MANUEL ALBERTO  GUEVARA  NAJARRO" userId="dc0839a7-ef25-445d-88fe-29223dfab4a5" providerId="ADAL" clId="{C18A2E0A-10DF-4B2D-8C4A-2BE29445969F}" dt="2021-07-23T23:42:45.690" v="198"/>
          <ac:spMkLst>
            <pc:docMk/>
            <pc:sldMk cId="2092610989" sldId="652"/>
            <ac:spMk id="69" creationId="{9E9C35FB-3AF8-4E2D-B45F-315DBAA7DF93}"/>
          </ac:spMkLst>
        </pc:spChg>
        <pc:spChg chg="mod">
          <ac:chgData name="DOCENTE - MANUEL ALBERTO  GUEVARA  NAJARRO" userId="dc0839a7-ef25-445d-88fe-29223dfab4a5" providerId="ADAL" clId="{C18A2E0A-10DF-4B2D-8C4A-2BE29445969F}" dt="2021-07-23T23:42:45.690" v="198"/>
          <ac:spMkLst>
            <pc:docMk/>
            <pc:sldMk cId="2092610989" sldId="652"/>
            <ac:spMk id="70" creationId="{B911EAA4-A855-4C41-8AAE-A888DD4BBEEE}"/>
          </ac:spMkLst>
        </pc:spChg>
        <pc:spChg chg="mod">
          <ac:chgData name="DOCENTE - MANUEL ALBERTO  GUEVARA  NAJARRO" userId="dc0839a7-ef25-445d-88fe-29223dfab4a5" providerId="ADAL" clId="{C18A2E0A-10DF-4B2D-8C4A-2BE29445969F}" dt="2021-07-23T23:42:45.690" v="198"/>
          <ac:spMkLst>
            <pc:docMk/>
            <pc:sldMk cId="2092610989" sldId="652"/>
            <ac:spMk id="71" creationId="{79376DEA-7396-4279-8BF7-C7A4785F3A0D}"/>
          </ac:spMkLst>
        </pc:spChg>
        <pc:spChg chg="mod">
          <ac:chgData name="DOCENTE - MANUEL ALBERTO  GUEVARA  NAJARRO" userId="dc0839a7-ef25-445d-88fe-29223dfab4a5" providerId="ADAL" clId="{C18A2E0A-10DF-4B2D-8C4A-2BE29445969F}" dt="2021-07-23T23:42:45.690" v="198"/>
          <ac:spMkLst>
            <pc:docMk/>
            <pc:sldMk cId="2092610989" sldId="652"/>
            <ac:spMk id="72" creationId="{47459A0F-6381-4D53-AE01-10631CAA515B}"/>
          </ac:spMkLst>
        </pc:spChg>
        <pc:spChg chg="mod">
          <ac:chgData name="DOCENTE - MANUEL ALBERTO  GUEVARA  NAJARRO" userId="dc0839a7-ef25-445d-88fe-29223dfab4a5" providerId="ADAL" clId="{C18A2E0A-10DF-4B2D-8C4A-2BE29445969F}" dt="2021-07-23T23:42:45.690" v="198"/>
          <ac:spMkLst>
            <pc:docMk/>
            <pc:sldMk cId="2092610989" sldId="652"/>
            <ac:spMk id="73" creationId="{5C682CD9-A757-47CA-87F4-625B3C9D1A32}"/>
          </ac:spMkLst>
        </pc:spChg>
        <pc:spChg chg="mod">
          <ac:chgData name="DOCENTE - MANUEL ALBERTO  GUEVARA  NAJARRO" userId="dc0839a7-ef25-445d-88fe-29223dfab4a5" providerId="ADAL" clId="{C18A2E0A-10DF-4B2D-8C4A-2BE29445969F}" dt="2021-07-23T23:42:45.690" v="198"/>
          <ac:spMkLst>
            <pc:docMk/>
            <pc:sldMk cId="2092610989" sldId="652"/>
            <ac:spMk id="74" creationId="{BB741AE1-3160-4132-A904-9F6FFDE89F9D}"/>
          </ac:spMkLst>
        </pc:spChg>
        <pc:spChg chg="mod">
          <ac:chgData name="DOCENTE - MANUEL ALBERTO  GUEVARA  NAJARRO" userId="dc0839a7-ef25-445d-88fe-29223dfab4a5" providerId="ADAL" clId="{C18A2E0A-10DF-4B2D-8C4A-2BE29445969F}" dt="2021-07-23T23:42:45.690" v="198"/>
          <ac:spMkLst>
            <pc:docMk/>
            <pc:sldMk cId="2092610989" sldId="652"/>
            <ac:spMk id="75" creationId="{EFB6CD71-1F77-4A8A-A20E-AC6BCFB31C62}"/>
          </ac:spMkLst>
        </pc:spChg>
        <pc:spChg chg="mod">
          <ac:chgData name="DOCENTE - MANUEL ALBERTO  GUEVARA  NAJARRO" userId="dc0839a7-ef25-445d-88fe-29223dfab4a5" providerId="ADAL" clId="{C18A2E0A-10DF-4B2D-8C4A-2BE29445969F}" dt="2021-07-23T23:42:45.690" v="198"/>
          <ac:spMkLst>
            <pc:docMk/>
            <pc:sldMk cId="2092610989" sldId="652"/>
            <ac:spMk id="76" creationId="{F1B7CA22-65D8-43B3-9B12-F01D7C9C9365}"/>
          </ac:spMkLst>
        </pc:spChg>
        <pc:spChg chg="mod">
          <ac:chgData name="DOCENTE - MANUEL ALBERTO  GUEVARA  NAJARRO" userId="dc0839a7-ef25-445d-88fe-29223dfab4a5" providerId="ADAL" clId="{C18A2E0A-10DF-4B2D-8C4A-2BE29445969F}" dt="2021-07-23T23:42:45.690" v="198"/>
          <ac:spMkLst>
            <pc:docMk/>
            <pc:sldMk cId="2092610989" sldId="652"/>
            <ac:spMk id="77" creationId="{3A87B199-6827-4C92-8811-A03346E0E58B}"/>
          </ac:spMkLst>
        </pc:spChg>
        <pc:spChg chg="mod">
          <ac:chgData name="DOCENTE - MANUEL ALBERTO  GUEVARA  NAJARRO" userId="dc0839a7-ef25-445d-88fe-29223dfab4a5" providerId="ADAL" clId="{C18A2E0A-10DF-4B2D-8C4A-2BE29445969F}" dt="2021-07-23T23:42:45.690" v="198"/>
          <ac:spMkLst>
            <pc:docMk/>
            <pc:sldMk cId="2092610989" sldId="652"/>
            <ac:spMk id="79" creationId="{B9AAE1AC-E9A9-4EE4-A2E9-3F9AD8FFB0AD}"/>
          </ac:spMkLst>
        </pc:spChg>
        <pc:spChg chg="mod">
          <ac:chgData name="DOCENTE - MANUEL ALBERTO  GUEVARA  NAJARRO" userId="dc0839a7-ef25-445d-88fe-29223dfab4a5" providerId="ADAL" clId="{C18A2E0A-10DF-4B2D-8C4A-2BE29445969F}" dt="2021-07-23T23:42:45.690" v="198"/>
          <ac:spMkLst>
            <pc:docMk/>
            <pc:sldMk cId="2092610989" sldId="652"/>
            <ac:spMk id="80" creationId="{DDD588FC-06F2-4612-8504-67D07792D99F}"/>
          </ac:spMkLst>
        </pc:spChg>
        <pc:spChg chg="mod">
          <ac:chgData name="DOCENTE - MANUEL ALBERTO  GUEVARA  NAJARRO" userId="dc0839a7-ef25-445d-88fe-29223dfab4a5" providerId="ADAL" clId="{C18A2E0A-10DF-4B2D-8C4A-2BE29445969F}" dt="2021-07-23T23:42:45.690" v="198"/>
          <ac:spMkLst>
            <pc:docMk/>
            <pc:sldMk cId="2092610989" sldId="652"/>
            <ac:spMk id="81" creationId="{9D3F4B4E-BA06-4C02-A2FD-2D915150258A}"/>
          </ac:spMkLst>
        </pc:spChg>
        <pc:spChg chg="mod">
          <ac:chgData name="DOCENTE - MANUEL ALBERTO  GUEVARA  NAJARRO" userId="dc0839a7-ef25-445d-88fe-29223dfab4a5" providerId="ADAL" clId="{C18A2E0A-10DF-4B2D-8C4A-2BE29445969F}" dt="2021-07-23T23:42:45.690" v="198"/>
          <ac:spMkLst>
            <pc:docMk/>
            <pc:sldMk cId="2092610989" sldId="652"/>
            <ac:spMk id="82" creationId="{74321A45-811F-4C3A-8997-BC57B731672E}"/>
          </ac:spMkLst>
        </pc:spChg>
        <pc:spChg chg="mod">
          <ac:chgData name="DOCENTE - MANUEL ALBERTO  GUEVARA  NAJARRO" userId="dc0839a7-ef25-445d-88fe-29223dfab4a5" providerId="ADAL" clId="{C18A2E0A-10DF-4B2D-8C4A-2BE29445969F}" dt="2021-07-23T23:42:45.690" v="198"/>
          <ac:spMkLst>
            <pc:docMk/>
            <pc:sldMk cId="2092610989" sldId="652"/>
            <ac:spMk id="83" creationId="{EE182791-E2F2-43FE-B97E-00F19EAB3E9A}"/>
          </ac:spMkLst>
        </pc:spChg>
        <pc:spChg chg="mod">
          <ac:chgData name="DOCENTE - MANUEL ALBERTO  GUEVARA  NAJARRO" userId="dc0839a7-ef25-445d-88fe-29223dfab4a5" providerId="ADAL" clId="{C18A2E0A-10DF-4B2D-8C4A-2BE29445969F}" dt="2021-07-23T23:42:45.690" v="198"/>
          <ac:spMkLst>
            <pc:docMk/>
            <pc:sldMk cId="2092610989" sldId="652"/>
            <ac:spMk id="84" creationId="{02016DC2-B3EE-4AB6-B1AA-9E70247ACEB0}"/>
          </ac:spMkLst>
        </pc:spChg>
        <pc:spChg chg="mod">
          <ac:chgData name="DOCENTE - MANUEL ALBERTO  GUEVARA  NAJARRO" userId="dc0839a7-ef25-445d-88fe-29223dfab4a5" providerId="ADAL" clId="{C18A2E0A-10DF-4B2D-8C4A-2BE29445969F}" dt="2021-07-23T23:42:45.690" v="198"/>
          <ac:spMkLst>
            <pc:docMk/>
            <pc:sldMk cId="2092610989" sldId="652"/>
            <ac:spMk id="86" creationId="{53541D7C-3CCA-47B8-B6D2-C28796FB2E4A}"/>
          </ac:spMkLst>
        </pc:spChg>
        <pc:spChg chg="mod">
          <ac:chgData name="DOCENTE - MANUEL ALBERTO  GUEVARA  NAJARRO" userId="dc0839a7-ef25-445d-88fe-29223dfab4a5" providerId="ADAL" clId="{C18A2E0A-10DF-4B2D-8C4A-2BE29445969F}" dt="2021-07-23T23:42:45.690" v="198"/>
          <ac:spMkLst>
            <pc:docMk/>
            <pc:sldMk cId="2092610989" sldId="652"/>
            <ac:spMk id="87" creationId="{E099DCC1-A47B-4087-9C2A-10A622E70D94}"/>
          </ac:spMkLst>
        </pc:spChg>
        <pc:spChg chg="mod">
          <ac:chgData name="DOCENTE - MANUEL ALBERTO  GUEVARA  NAJARRO" userId="dc0839a7-ef25-445d-88fe-29223dfab4a5" providerId="ADAL" clId="{C18A2E0A-10DF-4B2D-8C4A-2BE29445969F}" dt="2021-07-23T23:42:45.690" v="198"/>
          <ac:spMkLst>
            <pc:docMk/>
            <pc:sldMk cId="2092610989" sldId="652"/>
            <ac:spMk id="88" creationId="{23AFEE42-2798-4909-811C-DA53110B67E1}"/>
          </ac:spMkLst>
        </pc:spChg>
        <pc:spChg chg="mod">
          <ac:chgData name="DOCENTE - MANUEL ALBERTO  GUEVARA  NAJARRO" userId="dc0839a7-ef25-445d-88fe-29223dfab4a5" providerId="ADAL" clId="{C18A2E0A-10DF-4B2D-8C4A-2BE29445969F}" dt="2021-07-23T23:42:45.690" v="198"/>
          <ac:spMkLst>
            <pc:docMk/>
            <pc:sldMk cId="2092610989" sldId="652"/>
            <ac:spMk id="89" creationId="{B032C682-E5BD-4EBA-81F3-3B8321DB20BC}"/>
          </ac:spMkLst>
        </pc:spChg>
        <pc:spChg chg="mod">
          <ac:chgData name="DOCENTE - MANUEL ALBERTO  GUEVARA  NAJARRO" userId="dc0839a7-ef25-445d-88fe-29223dfab4a5" providerId="ADAL" clId="{C18A2E0A-10DF-4B2D-8C4A-2BE29445969F}" dt="2021-07-23T23:42:45.690" v="198"/>
          <ac:spMkLst>
            <pc:docMk/>
            <pc:sldMk cId="2092610989" sldId="652"/>
            <ac:spMk id="90" creationId="{8E0636B1-30CD-4E49-8316-3FC26D631E72}"/>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1" creationId="{93568F7D-7640-4C6C-B702-33B18A5ACDDC}"/>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2" creationId="{19B52A37-6CE7-4A7B-8AE9-FD120D46016D}"/>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3" creationId="{96A4D5FB-31B7-4501-8341-A1B11FE4B2A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4" creationId="{C0973228-E82B-4850-8D5B-803D3240849F}"/>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6" creationId="{A60E671B-E378-4774-A24A-C87274409A5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7" creationId="{5B51A8E0-DEFB-4278-B9CC-EB9EAD5E1984}"/>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8" creationId="{4DC2FF59-F53D-4935-8725-7B18B3ACD8DB}"/>
          </ac:spMkLst>
        </pc:spChg>
        <pc:spChg chg="add mod topLvl">
          <ac:chgData name="DOCENTE - MANUEL ALBERTO  GUEVARA  NAJARRO" userId="dc0839a7-ef25-445d-88fe-29223dfab4a5" providerId="ADAL" clId="{C18A2E0A-10DF-4B2D-8C4A-2BE29445969F}" dt="2021-07-30T00:22:34.724" v="727" actId="1076"/>
          <ac:spMkLst>
            <pc:docMk/>
            <pc:sldMk cId="2092610989" sldId="652"/>
            <ac:spMk id="99" creationId="{2CA6133E-47C2-4E8D-B721-5C764BCFBD0B}"/>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1" creationId="{6CB96C29-6400-4336-BC3B-EB0BD47C56BF}"/>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2" creationId="{4D567049-0F99-4601-95E3-F4202FA6852E}"/>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3" creationId="{891D5B27-F92E-4E5C-B4BF-E7897203DA3C}"/>
          </ac:spMkLst>
        </pc:spChg>
        <pc:spChg chg="add mod ord topLvl">
          <ac:chgData name="DOCENTE - MANUEL ALBERTO  GUEVARA  NAJARRO" userId="dc0839a7-ef25-445d-88fe-29223dfab4a5" providerId="ADAL" clId="{C18A2E0A-10DF-4B2D-8C4A-2BE29445969F}" dt="2021-07-30T00:21:59.929" v="722" actId="166"/>
          <ac:spMkLst>
            <pc:docMk/>
            <pc:sldMk cId="2092610989" sldId="652"/>
            <ac:spMk id="104" creationId="{FA53FF55-CAEC-43F5-BDCA-8C4110ECA91A}"/>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6" creationId="{175806AE-23EF-418C-B480-C7DBD5E8D1E7}"/>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7" creationId="{F4BCE40E-0452-4191-8382-316DB2A97228}"/>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8" creationId="{2F726ACE-0458-4DB0-A7F7-B00F7877EECC}"/>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9" creationId="{F0DCC627-5E76-489E-B966-DBAE4E477B20}"/>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1" creationId="{5A45A919-47CF-4A08-91D1-17C5A9A19A2B}"/>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2" creationId="{B978424D-134D-41AA-966C-BE3D47ABB0B1}"/>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13" creationId="{865E31E3-C3E7-4D93-A79F-3F4CE45B2A18}"/>
          </ac:spMkLst>
        </pc:spChg>
        <pc:spChg chg="add mod ord topLvl">
          <ac:chgData name="DOCENTE - MANUEL ALBERTO  GUEVARA  NAJARRO" userId="dc0839a7-ef25-445d-88fe-29223dfab4a5" providerId="ADAL" clId="{C18A2E0A-10DF-4B2D-8C4A-2BE29445969F}" dt="2021-07-30T00:23:41.311" v="750" actId="166"/>
          <ac:spMkLst>
            <pc:docMk/>
            <pc:sldMk cId="2092610989" sldId="652"/>
            <ac:spMk id="114" creationId="{18E8ED3F-CBF4-447D-BB5D-D340BB339352}"/>
          </ac:spMkLst>
        </pc:spChg>
        <pc:spChg chg="add mod">
          <ac:chgData name="DOCENTE - MANUEL ALBERTO  GUEVARA  NAJARRO" userId="dc0839a7-ef25-445d-88fe-29223dfab4a5" providerId="ADAL" clId="{C18A2E0A-10DF-4B2D-8C4A-2BE29445969F}" dt="2021-07-30T00:22:55.492" v="733" actId="14100"/>
          <ac:spMkLst>
            <pc:docMk/>
            <pc:sldMk cId="2092610989" sldId="652"/>
            <ac:spMk id="116" creationId="{2583CB58-BBAA-4F22-A824-5EBD02144522}"/>
          </ac:spMkLst>
        </pc:spChg>
        <pc:spChg chg="add mod">
          <ac:chgData name="DOCENTE - MANUEL ALBERTO  GUEVARA  NAJARRO" userId="dc0839a7-ef25-445d-88fe-29223dfab4a5" providerId="ADAL" clId="{C18A2E0A-10DF-4B2D-8C4A-2BE29445969F}" dt="2021-07-30T00:22:45.854" v="730" actId="123"/>
          <ac:spMkLst>
            <pc:docMk/>
            <pc:sldMk cId="2092610989" sldId="652"/>
            <ac:spMk id="117" creationId="{1C77363E-F95D-4892-BC96-81B6E446E2B7}"/>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8" creationId="{88A72376-A887-4ACF-8D24-5DACBF38CAFF}"/>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9" creationId="{C6B370ED-99D9-4505-8A85-D5BE9FF26490}"/>
          </ac:spMkLst>
        </pc:spChg>
        <pc:spChg chg="add mod">
          <ac:chgData name="DOCENTE - MANUEL ALBERTO  GUEVARA  NAJARRO" userId="dc0839a7-ef25-445d-88fe-29223dfab4a5" providerId="ADAL" clId="{C18A2E0A-10DF-4B2D-8C4A-2BE29445969F}" dt="2021-07-30T00:23:50.067" v="763" actId="1038"/>
          <ac:spMkLst>
            <pc:docMk/>
            <pc:sldMk cId="2092610989" sldId="652"/>
            <ac:spMk id="120" creationId="{598AF7BC-FD9D-45D2-837D-379493FA351F}"/>
          </ac:spMkLst>
        </pc:spChg>
        <pc:spChg chg="add mod">
          <ac:chgData name="DOCENTE - MANUEL ALBERTO  GUEVARA  NAJARRO" userId="dc0839a7-ef25-445d-88fe-29223dfab4a5" providerId="ADAL" clId="{C18A2E0A-10DF-4B2D-8C4A-2BE29445969F}" dt="2021-07-30T00:23:46.992" v="756" actId="1038"/>
          <ac:spMkLst>
            <pc:docMk/>
            <pc:sldMk cId="2092610989" sldId="652"/>
            <ac:spMk id="121" creationId="{E3E6AA68-4E9A-4BBF-9625-BE582E6667D8}"/>
          </ac:spMkLst>
        </pc:spChg>
        <pc:spChg chg="add mod">
          <ac:chgData name="DOCENTE - MANUEL ALBERTO  GUEVARA  NAJARRO" userId="dc0839a7-ef25-445d-88fe-29223dfab4a5" providerId="ADAL" clId="{C18A2E0A-10DF-4B2D-8C4A-2BE29445969F}" dt="2021-07-30T00:23:03.971" v="735" actId="1076"/>
          <ac:spMkLst>
            <pc:docMk/>
            <pc:sldMk cId="2092610989" sldId="652"/>
            <ac:spMk id="122" creationId="{0C59A72D-92BD-4DCD-BB32-AE3B4AD059FA}"/>
          </ac:spMkLst>
        </pc:spChg>
        <pc:spChg chg="add mod">
          <ac:chgData name="DOCENTE - MANUEL ALBERTO  GUEVARA  NAJARRO" userId="dc0839a7-ef25-445d-88fe-29223dfab4a5" providerId="ADAL" clId="{C18A2E0A-10DF-4B2D-8C4A-2BE29445969F}" dt="2021-07-30T00:23:13.442" v="739" actId="123"/>
          <ac:spMkLst>
            <pc:docMk/>
            <pc:sldMk cId="2092610989" sldId="652"/>
            <ac:spMk id="123" creationId="{9F74C493-0594-4B12-B392-4CCD4D087DD3}"/>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4" creationId="{72F18C53-CF65-4873-B28D-31ACD2A89005}"/>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5" creationId="{599A90B3-4220-406A-B14A-2650AD1A518A}"/>
          </ac:spMkLst>
        </pc:spChg>
        <pc:spChg chg="mod">
          <ac:chgData name="DOCENTE - MANUEL ALBERTO  GUEVARA  NAJARRO" userId="dc0839a7-ef25-445d-88fe-29223dfab4a5" providerId="ADAL" clId="{C18A2E0A-10DF-4B2D-8C4A-2BE29445969F}" dt="2021-07-23T23:45:16.435" v="291" actId="165"/>
          <ac:spMkLst>
            <pc:docMk/>
            <pc:sldMk cId="2092610989" sldId="652"/>
            <ac:spMk id="127" creationId="{455C2366-16C4-46CC-BF74-4C9164ED68B1}"/>
          </ac:spMkLst>
        </pc:spChg>
        <pc:spChg chg="mod">
          <ac:chgData name="DOCENTE - MANUEL ALBERTO  GUEVARA  NAJARRO" userId="dc0839a7-ef25-445d-88fe-29223dfab4a5" providerId="ADAL" clId="{C18A2E0A-10DF-4B2D-8C4A-2BE29445969F}" dt="2021-07-23T23:45:16.435" v="291" actId="165"/>
          <ac:spMkLst>
            <pc:docMk/>
            <pc:sldMk cId="2092610989" sldId="652"/>
            <ac:spMk id="128" creationId="{6BAA34DF-052C-4692-B9C0-C91D9835A002}"/>
          </ac:spMkLst>
        </pc:spChg>
        <pc:spChg chg="mod">
          <ac:chgData name="DOCENTE - MANUEL ALBERTO  GUEVARA  NAJARRO" userId="dc0839a7-ef25-445d-88fe-29223dfab4a5" providerId="ADAL" clId="{C18A2E0A-10DF-4B2D-8C4A-2BE29445969F}" dt="2021-07-23T23:45:16.435" v="291" actId="165"/>
          <ac:spMkLst>
            <pc:docMk/>
            <pc:sldMk cId="2092610989" sldId="652"/>
            <ac:spMk id="129" creationId="{7E9D406B-9786-4677-BC3B-C27ADA9663F8}"/>
          </ac:spMkLst>
        </pc:spChg>
        <pc:spChg chg="mod">
          <ac:chgData name="DOCENTE - MANUEL ALBERTO  GUEVARA  NAJARRO" userId="dc0839a7-ef25-445d-88fe-29223dfab4a5" providerId="ADAL" clId="{C18A2E0A-10DF-4B2D-8C4A-2BE29445969F}" dt="2021-07-23T23:45:16.435" v="291" actId="165"/>
          <ac:spMkLst>
            <pc:docMk/>
            <pc:sldMk cId="2092610989" sldId="652"/>
            <ac:spMk id="130" creationId="{A64B873E-6C6B-4BAC-884F-B52DDA690F85}"/>
          </ac:spMkLst>
        </pc:spChg>
        <pc:spChg chg="mod">
          <ac:chgData name="DOCENTE - MANUEL ALBERTO  GUEVARA  NAJARRO" userId="dc0839a7-ef25-445d-88fe-29223dfab4a5" providerId="ADAL" clId="{C18A2E0A-10DF-4B2D-8C4A-2BE29445969F}" dt="2021-07-23T23:45:16.435" v="291" actId="165"/>
          <ac:spMkLst>
            <pc:docMk/>
            <pc:sldMk cId="2092610989" sldId="652"/>
            <ac:spMk id="131" creationId="{F3C7FE67-CF01-4068-8F67-4B86BB099F5B}"/>
          </ac:spMkLst>
        </pc:spChg>
        <pc:spChg chg="mod">
          <ac:chgData name="DOCENTE - MANUEL ALBERTO  GUEVARA  NAJARRO" userId="dc0839a7-ef25-445d-88fe-29223dfab4a5" providerId="ADAL" clId="{C18A2E0A-10DF-4B2D-8C4A-2BE29445969F}" dt="2021-07-23T23:45:16.435" v="291" actId="165"/>
          <ac:spMkLst>
            <pc:docMk/>
            <pc:sldMk cId="2092610989" sldId="652"/>
            <ac:spMk id="132" creationId="{753C5DFA-ADA7-42AB-9FF4-A42251042282}"/>
          </ac:spMkLst>
        </pc:spChg>
        <pc:spChg chg="mod">
          <ac:chgData name="DOCENTE - MANUEL ALBERTO  GUEVARA  NAJARRO" userId="dc0839a7-ef25-445d-88fe-29223dfab4a5" providerId="ADAL" clId="{C18A2E0A-10DF-4B2D-8C4A-2BE29445969F}" dt="2021-07-23T23:45:16.435" v="291" actId="165"/>
          <ac:spMkLst>
            <pc:docMk/>
            <pc:sldMk cId="2092610989" sldId="652"/>
            <ac:spMk id="133" creationId="{E1D40B16-7055-4035-B4DA-C514DDB3B43B}"/>
          </ac:spMkLst>
        </pc:spChg>
        <pc:spChg chg="mod">
          <ac:chgData name="DOCENTE - MANUEL ALBERTO  GUEVARA  NAJARRO" userId="dc0839a7-ef25-445d-88fe-29223dfab4a5" providerId="ADAL" clId="{C18A2E0A-10DF-4B2D-8C4A-2BE29445969F}" dt="2021-07-23T23:45:16.435" v="291" actId="165"/>
          <ac:spMkLst>
            <pc:docMk/>
            <pc:sldMk cId="2092610989" sldId="652"/>
            <ac:spMk id="134" creationId="{9DEA3AF8-D246-420D-A0E0-A263FD565134}"/>
          </ac:spMkLst>
        </pc:spChg>
        <pc:spChg chg="mod">
          <ac:chgData name="DOCENTE - MANUEL ALBERTO  GUEVARA  NAJARRO" userId="dc0839a7-ef25-445d-88fe-29223dfab4a5" providerId="ADAL" clId="{C18A2E0A-10DF-4B2D-8C4A-2BE29445969F}" dt="2021-07-23T23:45:16.435" v="291" actId="165"/>
          <ac:spMkLst>
            <pc:docMk/>
            <pc:sldMk cId="2092610989" sldId="652"/>
            <ac:spMk id="135" creationId="{45D8D666-B982-4E55-B901-425C7C82CA9F}"/>
          </ac:spMkLst>
        </pc:spChg>
        <pc:spChg chg="mod">
          <ac:chgData name="DOCENTE - MANUEL ALBERTO  GUEVARA  NAJARRO" userId="dc0839a7-ef25-445d-88fe-29223dfab4a5" providerId="ADAL" clId="{C18A2E0A-10DF-4B2D-8C4A-2BE29445969F}" dt="2021-07-23T23:45:16.435" v="291" actId="165"/>
          <ac:spMkLst>
            <pc:docMk/>
            <pc:sldMk cId="2092610989" sldId="652"/>
            <ac:spMk id="137" creationId="{2E56C5EA-34EF-4138-96B6-71C01BC29476}"/>
          </ac:spMkLst>
        </pc:spChg>
        <pc:spChg chg="mod">
          <ac:chgData name="DOCENTE - MANUEL ALBERTO  GUEVARA  NAJARRO" userId="dc0839a7-ef25-445d-88fe-29223dfab4a5" providerId="ADAL" clId="{C18A2E0A-10DF-4B2D-8C4A-2BE29445969F}" dt="2021-07-23T23:45:16.435" v="291" actId="165"/>
          <ac:spMkLst>
            <pc:docMk/>
            <pc:sldMk cId="2092610989" sldId="652"/>
            <ac:spMk id="138" creationId="{72A6D26D-EFBD-49A5-96CA-69BE073AF353}"/>
          </ac:spMkLst>
        </pc:spChg>
        <pc:spChg chg="mod">
          <ac:chgData name="DOCENTE - MANUEL ALBERTO  GUEVARA  NAJARRO" userId="dc0839a7-ef25-445d-88fe-29223dfab4a5" providerId="ADAL" clId="{C18A2E0A-10DF-4B2D-8C4A-2BE29445969F}" dt="2021-07-23T23:45:16.435" v="291" actId="165"/>
          <ac:spMkLst>
            <pc:docMk/>
            <pc:sldMk cId="2092610989" sldId="652"/>
            <ac:spMk id="139" creationId="{95132F3F-3634-49E5-9B23-7717AF449767}"/>
          </ac:spMkLst>
        </pc:spChg>
        <pc:spChg chg="mod">
          <ac:chgData name="DOCENTE - MANUEL ALBERTO  GUEVARA  NAJARRO" userId="dc0839a7-ef25-445d-88fe-29223dfab4a5" providerId="ADAL" clId="{C18A2E0A-10DF-4B2D-8C4A-2BE29445969F}" dt="2021-07-23T23:45:16.435" v="291" actId="165"/>
          <ac:spMkLst>
            <pc:docMk/>
            <pc:sldMk cId="2092610989" sldId="652"/>
            <ac:spMk id="140" creationId="{D5FC910F-8051-4756-B882-9F47A225CE96}"/>
          </ac:spMkLst>
        </pc:spChg>
        <pc:spChg chg="mod">
          <ac:chgData name="DOCENTE - MANUEL ALBERTO  GUEVARA  NAJARRO" userId="dc0839a7-ef25-445d-88fe-29223dfab4a5" providerId="ADAL" clId="{C18A2E0A-10DF-4B2D-8C4A-2BE29445969F}" dt="2021-07-23T23:45:16.435" v="291" actId="165"/>
          <ac:spMkLst>
            <pc:docMk/>
            <pc:sldMk cId="2092610989" sldId="652"/>
            <ac:spMk id="141" creationId="{3532B0D6-F79E-4B4E-A26B-D1D2277DB653}"/>
          </ac:spMkLst>
        </pc:spChg>
        <pc:spChg chg="mod">
          <ac:chgData name="DOCENTE - MANUEL ALBERTO  GUEVARA  NAJARRO" userId="dc0839a7-ef25-445d-88fe-29223dfab4a5" providerId="ADAL" clId="{C18A2E0A-10DF-4B2D-8C4A-2BE29445969F}" dt="2021-07-23T23:45:16.435" v="291" actId="165"/>
          <ac:spMkLst>
            <pc:docMk/>
            <pc:sldMk cId="2092610989" sldId="652"/>
            <ac:spMk id="142" creationId="{B2F78FF7-C155-4101-BE3D-36A52D631519}"/>
          </ac:spMkLst>
        </pc:spChg>
        <pc:spChg chg="mod">
          <ac:chgData name="DOCENTE - MANUEL ALBERTO  GUEVARA  NAJARRO" userId="dc0839a7-ef25-445d-88fe-29223dfab4a5" providerId="ADAL" clId="{C18A2E0A-10DF-4B2D-8C4A-2BE29445969F}" dt="2021-07-23T23:45:16.435" v="291" actId="165"/>
          <ac:spMkLst>
            <pc:docMk/>
            <pc:sldMk cId="2092610989" sldId="652"/>
            <ac:spMk id="143" creationId="{56960A9A-118D-4DF0-BDDB-C905BFCB1755}"/>
          </ac:spMkLst>
        </pc:spChg>
        <pc:spChg chg="mod">
          <ac:chgData name="DOCENTE - MANUEL ALBERTO  GUEVARA  NAJARRO" userId="dc0839a7-ef25-445d-88fe-29223dfab4a5" providerId="ADAL" clId="{C18A2E0A-10DF-4B2D-8C4A-2BE29445969F}" dt="2021-07-23T23:45:16.435" v="291" actId="165"/>
          <ac:spMkLst>
            <pc:docMk/>
            <pc:sldMk cId="2092610989" sldId="652"/>
            <ac:spMk id="144" creationId="{07C0E8C2-68B9-4042-B4D7-818CACD27FB8}"/>
          </ac:spMkLst>
        </pc:spChg>
        <pc:spChg chg="mod">
          <ac:chgData name="DOCENTE - MANUEL ALBERTO  GUEVARA  NAJARRO" userId="dc0839a7-ef25-445d-88fe-29223dfab4a5" providerId="ADAL" clId="{C18A2E0A-10DF-4B2D-8C4A-2BE29445969F}" dt="2021-07-23T23:45:16.435" v="291" actId="165"/>
          <ac:spMkLst>
            <pc:docMk/>
            <pc:sldMk cId="2092610989" sldId="652"/>
            <ac:spMk id="145" creationId="{BED8FED3-27DC-4E46-A64D-3DEF5B8A2C7A}"/>
          </ac:spMkLst>
        </pc:spChg>
        <pc:spChg chg="mod">
          <ac:chgData name="DOCENTE - MANUEL ALBERTO  GUEVARA  NAJARRO" userId="dc0839a7-ef25-445d-88fe-29223dfab4a5" providerId="ADAL" clId="{C18A2E0A-10DF-4B2D-8C4A-2BE29445969F}" dt="2021-07-23T23:45:16.435" v="291" actId="165"/>
          <ac:spMkLst>
            <pc:docMk/>
            <pc:sldMk cId="2092610989" sldId="652"/>
            <ac:spMk id="146" creationId="{BFC1ECDE-F853-4195-96D2-0FF012E62A51}"/>
          </ac:spMkLst>
        </pc:spChg>
        <pc:spChg chg="mod">
          <ac:chgData name="DOCENTE - MANUEL ALBERTO  GUEVARA  NAJARRO" userId="dc0839a7-ef25-445d-88fe-29223dfab4a5" providerId="ADAL" clId="{C18A2E0A-10DF-4B2D-8C4A-2BE29445969F}" dt="2021-07-23T23:45:16.435" v="291" actId="165"/>
          <ac:spMkLst>
            <pc:docMk/>
            <pc:sldMk cId="2092610989" sldId="652"/>
            <ac:spMk id="148" creationId="{0C64FA79-73C9-486D-A712-EC4120C9A8CB}"/>
          </ac:spMkLst>
        </pc:spChg>
        <pc:spChg chg="mod">
          <ac:chgData name="DOCENTE - MANUEL ALBERTO  GUEVARA  NAJARRO" userId="dc0839a7-ef25-445d-88fe-29223dfab4a5" providerId="ADAL" clId="{C18A2E0A-10DF-4B2D-8C4A-2BE29445969F}" dt="2021-07-23T23:45:16.435" v="291" actId="165"/>
          <ac:spMkLst>
            <pc:docMk/>
            <pc:sldMk cId="2092610989" sldId="652"/>
            <ac:spMk id="149" creationId="{86731E3C-30EF-4DCF-8AA3-F65EB6B2DF5C}"/>
          </ac:spMkLst>
        </pc:spChg>
        <pc:spChg chg="mod">
          <ac:chgData name="DOCENTE - MANUEL ALBERTO  GUEVARA  NAJARRO" userId="dc0839a7-ef25-445d-88fe-29223dfab4a5" providerId="ADAL" clId="{C18A2E0A-10DF-4B2D-8C4A-2BE29445969F}" dt="2021-07-23T23:45:16.435" v="291" actId="165"/>
          <ac:spMkLst>
            <pc:docMk/>
            <pc:sldMk cId="2092610989" sldId="652"/>
            <ac:spMk id="150" creationId="{822E409E-EC36-4A6F-A238-CCA51B9825A5}"/>
          </ac:spMkLst>
        </pc:spChg>
        <pc:spChg chg="mod">
          <ac:chgData name="DOCENTE - MANUEL ALBERTO  GUEVARA  NAJARRO" userId="dc0839a7-ef25-445d-88fe-29223dfab4a5" providerId="ADAL" clId="{C18A2E0A-10DF-4B2D-8C4A-2BE29445969F}" dt="2021-07-23T23:45:16.435" v="291" actId="165"/>
          <ac:spMkLst>
            <pc:docMk/>
            <pc:sldMk cId="2092610989" sldId="652"/>
            <ac:spMk id="151" creationId="{8DC5B4D2-2A58-463D-97AF-ED131EFA5EFD}"/>
          </ac:spMkLst>
        </pc:spChg>
        <pc:spChg chg="mod">
          <ac:chgData name="DOCENTE - MANUEL ALBERTO  GUEVARA  NAJARRO" userId="dc0839a7-ef25-445d-88fe-29223dfab4a5" providerId="ADAL" clId="{C18A2E0A-10DF-4B2D-8C4A-2BE29445969F}" dt="2021-07-23T23:45:16.435" v="291" actId="165"/>
          <ac:spMkLst>
            <pc:docMk/>
            <pc:sldMk cId="2092610989" sldId="652"/>
            <ac:spMk id="152" creationId="{5524E46E-8D32-480A-A2AC-B9516DEE18DC}"/>
          </ac:spMkLst>
        </pc:spChg>
        <pc:spChg chg="mod">
          <ac:chgData name="DOCENTE - MANUEL ALBERTO  GUEVARA  NAJARRO" userId="dc0839a7-ef25-445d-88fe-29223dfab4a5" providerId="ADAL" clId="{C18A2E0A-10DF-4B2D-8C4A-2BE29445969F}" dt="2021-07-23T23:45:16.435" v="291" actId="165"/>
          <ac:spMkLst>
            <pc:docMk/>
            <pc:sldMk cId="2092610989" sldId="652"/>
            <ac:spMk id="153" creationId="{C0ECDD60-9EF0-473B-8096-009F52975893}"/>
          </ac:spMkLst>
        </pc:spChg>
        <pc:spChg chg="mod">
          <ac:chgData name="DOCENTE - MANUEL ALBERTO  GUEVARA  NAJARRO" userId="dc0839a7-ef25-445d-88fe-29223dfab4a5" providerId="ADAL" clId="{C18A2E0A-10DF-4B2D-8C4A-2BE29445969F}" dt="2021-07-23T23:45:16.435" v="291" actId="165"/>
          <ac:spMkLst>
            <pc:docMk/>
            <pc:sldMk cId="2092610989" sldId="652"/>
            <ac:spMk id="154" creationId="{DF75F4ED-C166-41B9-851D-CBB2DA611FE5}"/>
          </ac:spMkLst>
        </pc:spChg>
        <pc:spChg chg="mod">
          <ac:chgData name="DOCENTE - MANUEL ALBERTO  GUEVARA  NAJARRO" userId="dc0839a7-ef25-445d-88fe-29223dfab4a5" providerId="ADAL" clId="{C18A2E0A-10DF-4B2D-8C4A-2BE29445969F}" dt="2021-07-23T23:45:16.435" v="291" actId="165"/>
          <ac:spMkLst>
            <pc:docMk/>
            <pc:sldMk cId="2092610989" sldId="652"/>
            <ac:spMk id="155" creationId="{818B2607-EC24-42D2-9F8A-0DFFAB727D76}"/>
          </ac:spMkLst>
        </pc:spChg>
        <pc:spChg chg="mod">
          <ac:chgData name="DOCENTE - MANUEL ALBERTO  GUEVARA  NAJARRO" userId="dc0839a7-ef25-445d-88fe-29223dfab4a5" providerId="ADAL" clId="{C18A2E0A-10DF-4B2D-8C4A-2BE29445969F}" dt="2021-07-23T23:45:16.435" v="291" actId="165"/>
          <ac:spMkLst>
            <pc:docMk/>
            <pc:sldMk cId="2092610989" sldId="652"/>
            <ac:spMk id="156" creationId="{9FD31CA6-1B36-4244-B1CD-F92C5D7D7227}"/>
          </ac:spMkLst>
        </pc:spChg>
        <pc:spChg chg="mod">
          <ac:chgData name="DOCENTE - MANUEL ALBERTO  GUEVARA  NAJARRO" userId="dc0839a7-ef25-445d-88fe-29223dfab4a5" providerId="ADAL" clId="{C18A2E0A-10DF-4B2D-8C4A-2BE29445969F}" dt="2021-07-23T23:45:16.435" v="291" actId="165"/>
          <ac:spMkLst>
            <pc:docMk/>
            <pc:sldMk cId="2092610989" sldId="652"/>
            <ac:spMk id="157" creationId="{4E11169F-D70B-4DA8-9375-4D4332E50ACB}"/>
          </ac:spMkLst>
        </pc:spChg>
        <pc:spChg chg="mod">
          <ac:chgData name="DOCENTE - MANUEL ALBERTO  GUEVARA  NAJARRO" userId="dc0839a7-ef25-445d-88fe-29223dfab4a5" providerId="ADAL" clId="{C18A2E0A-10DF-4B2D-8C4A-2BE29445969F}" dt="2021-07-23T23:45:16.435" v="291" actId="165"/>
          <ac:spMkLst>
            <pc:docMk/>
            <pc:sldMk cId="2092610989" sldId="652"/>
            <ac:spMk id="158" creationId="{C3CE61D0-072D-4B31-B6CA-0E3AA650DFFD}"/>
          </ac:spMkLst>
        </pc:spChg>
        <pc:spChg chg="mod">
          <ac:chgData name="DOCENTE - MANUEL ALBERTO  GUEVARA  NAJARRO" userId="dc0839a7-ef25-445d-88fe-29223dfab4a5" providerId="ADAL" clId="{C18A2E0A-10DF-4B2D-8C4A-2BE29445969F}" dt="2021-07-23T23:45:16.435" v="291" actId="165"/>
          <ac:spMkLst>
            <pc:docMk/>
            <pc:sldMk cId="2092610989" sldId="652"/>
            <ac:spMk id="160" creationId="{BDE4EAA1-9B56-4DF6-B571-8322B930F136}"/>
          </ac:spMkLst>
        </pc:spChg>
        <pc:spChg chg="mod">
          <ac:chgData name="DOCENTE - MANUEL ALBERTO  GUEVARA  NAJARRO" userId="dc0839a7-ef25-445d-88fe-29223dfab4a5" providerId="ADAL" clId="{C18A2E0A-10DF-4B2D-8C4A-2BE29445969F}" dt="2021-07-23T23:45:16.435" v="291" actId="165"/>
          <ac:spMkLst>
            <pc:docMk/>
            <pc:sldMk cId="2092610989" sldId="652"/>
            <ac:spMk id="161" creationId="{F9788BBD-BD8D-4DF6-84AB-7E67AE9D643F}"/>
          </ac:spMkLst>
        </pc:spChg>
        <pc:spChg chg="mod">
          <ac:chgData name="DOCENTE - MANUEL ALBERTO  GUEVARA  NAJARRO" userId="dc0839a7-ef25-445d-88fe-29223dfab4a5" providerId="ADAL" clId="{C18A2E0A-10DF-4B2D-8C4A-2BE29445969F}" dt="2021-07-23T23:45:16.435" v="291" actId="165"/>
          <ac:spMkLst>
            <pc:docMk/>
            <pc:sldMk cId="2092610989" sldId="652"/>
            <ac:spMk id="162" creationId="{E0FA3A8F-0AC3-4F2D-8CE2-4521EA47A3AE}"/>
          </ac:spMkLst>
        </pc:spChg>
        <pc:spChg chg="mod">
          <ac:chgData name="DOCENTE - MANUEL ALBERTO  GUEVARA  NAJARRO" userId="dc0839a7-ef25-445d-88fe-29223dfab4a5" providerId="ADAL" clId="{C18A2E0A-10DF-4B2D-8C4A-2BE29445969F}" dt="2021-07-23T23:45:16.435" v="291" actId="165"/>
          <ac:spMkLst>
            <pc:docMk/>
            <pc:sldMk cId="2092610989" sldId="652"/>
            <ac:spMk id="163" creationId="{460A04A0-9C64-4B1E-8E24-D9EB94C4E037}"/>
          </ac:spMkLst>
        </pc:spChg>
        <pc:spChg chg="mod">
          <ac:chgData name="DOCENTE - MANUEL ALBERTO  GUEVARA  NAJARRO" userId="dc0839a7-ef25-445d-88fe-29223dfab4a5" providerId="ADAL" clId="{C18A2E0A-10DF-4B2D-8C4A-2BE29445969F}" dt="2021-07-23T23:45:16.435" v="291" actId="165"/>
          <ac:spMkLst>
            <pc:docMk/>
            <pc:sldMk cId="2092610989" sldId="652"/>
            <ac:spMk id="164" creationId="{EC342EB4-53F0-4E3F-85A7-DE5F71A2B47E}"/>
          </ac:spMkLst>
        </pc:spChg>
        <pc:spChg chg="mod">
          <ac:chgData name="DOCENTE - MANUEL ALBERTO  GUEVARA  NAJARRO" userId="dc0839a7-ef25-445d-88fe-29223dfab4a5" providerId="ADAL" clId="{C18A2E0A-10DF-4B2D-8C4A-2BE29445969F}" dt="2021-07-23T23:45:16.435" v="291" actId="165"/>
          <ac:spMkLst>
            <pc:docMk/>
            <pc:sldMk cId="2092610989" sldId="652"/>
            <ac:spMk id="165" creationId="{539F92D4-E98E-490F-ACFA-CF31CE9CB179}"/>
          </ac:spMkLst>
        </pc:spChg>
        <pc:spChg chg="mod">
          <ac:chgData name="DOCENTE - MANUEL ALBERTO  GUEVARA  NAJARRO" userId="dc0839a7-ef25-445d-88fe-29223dfab4a5" providerId="ADAL" clId="{C18A2E0A-10DF-4B2D-8C4A-2BE29445969F}" dt="2021-07-23T23:45:16.435" v="291" actId="165"/>
          <ac:spMkLst>
            <pc:docMk/>
            <pc:sldMk cId="2092610989" sldId="652"/>
            <ac:spMk id="167" creationId="{68CC25A6-079A-4023-97C7-3E80F399B3DB}"/>
          </ac:spMkLst>
        </pc:spChg>
        <pc:spChg chg="mod">
          <ac:chgData name="DOCENTE - MANUEL ALBERTO  GUEVARA  NAJARRO" userId="dc0839a7-ef25-445d-88fe-29223dfab4a5" providerId="ADAL" clId="{C18A2E0A-10DF-4B2D-8C4A-2BE29445969F}" dt="2021-07-23T23:45:16.435" v="291" actId="165"/>
          <ac:spMkLst>
            <pc:docMk/>
            <pc:sldMk cId="2092610989" sldId="652"/>
            <ac:spMk id="168" creationId="{4EB76BF4-D956-4E38-9370-5AFC796BF74D}"/>
          </ac:spMkLst>
        </pc:spChg>
        <pc:spChg chg="mod">
          <ac:chgData name="DOCENTE - MANUEL ALBERTO  GUEVARA  NAJARRO" userId="dc0839a7-ef25-445d-88fe-29223dfab4a5" providerId="ADAL" clId="{C18A2E0A-10DF-4B2D-8C4A-2BE29445969F}" dt="2021-07-23T23:45:16.435" v="291" actId="165"/>
          <ac:spMkLst>
            <pc:docMk/>
            <pc:sldMk cId="2092610989" sldId="652"/>
            <ac:spMk id="169" creationId="{F10F2056-6ECF-4CE6-86F2-A2D6CE670E19}"/>
          </ac:spMkLst>
        </pc:spChg>
        <pc:spChg chg="mod">
          <ac:chgData name="DOCENTE - MANUEL ALBERTO  GUEVARA  NAJARRO" userId="dc0839a7-ef25-445d-88fe-29223dfab4a5" providerId="ADAL" clId="{C18A2E0A-10DF-4B2D-8C4A-2BE29445969F}" dt="2021-07-23T23:45:16.435" v="291" actId="165"/>
          <ac:spMkLst>
            <pc:docMk/>
            <pc:sldMk cId="2092610989" sldId="652"/>
            <ac:spMk id="170" creationId="{8082B4D4-799F-450B-B4F2-37A2F58FCD57}"/>
          </ac:spMkLst>
        </pc:spChg>
        <pc:spChg chg="mod">
          <ac:chgData name="DOCENTE - MANUEL ALBERTO  GUEVARA  NAJARRO" userId="dc0839a7-ef25-445d-88fe-29223dfab4a5" providerId="ADAL" clId="{C18A2E0A-10DF-4B2D-8C4A-2BE29445969F}" dt="2021-07-23T23:45:16.435" v="291" actId="165"/>
          <ac:spMkLst>
            <pc:docMk/>
            <pc:sldMk cId="2092610989" sldId="652"/>
            <ac:spMk id="171" creationId="{362B0AFD-6DCA-49B0-A976-352EE8445B6E}"/>
          </ac:spMkLst>
        </pc:spChg>
        <pc:grpChg chg="add del mod">
          <ac:chgData name="DOCENTE - MANUEL ALBERTO  GUEVARA  NAJARRO" userId="dc0839a7-ef25-445d-88fe-29223dfab4a5" providerId="ADAL" clId="{C18A2E0A-10DF-4B2D-8C4A-2BE29445969F}" dt="2021-07-23T23:43:14.794" v="204" actId="165"/>
          <ac:grpSpMkLst>
            <pc:docMk/>
            <pc:sldMk cId="2092610989" sldId="652"/>
            <ac:grpSpMk id="9" creationId="{2EE2C393-1189-42AC-A1E4-B9B061D09B9C}"/>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45" creationId="{540B5BA4-F059-44C4-ACB5-1898D079333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55" creationId="{D3DCEFFD-A04E-4279-8731-BC2508D70E0F}"/>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66" creationId="{6E128D32-B492-411E-9E65-8AD21209A24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78" creationId="{C96988A6-A3BB-4A4C-8284-3393DEA6D03E}"/>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85" creationId="{CE80442C-B386-4BE8-A977-329F3BD4BFCF}"/>
          </ac:grpSpMkLst>
        </pc:grpChg>
        <pc:grpChg chg="add mod topLvl">
          <ac:chgData name="DOCENTE - MANUEL ALBERTO  GUEVARA  NAJARRO" userId="dc0839a7-ef25-445d-88fe-29223dfab4a5" providerId="ADAL" clId="{C18A2E0A-10DF-4B2D-8C4A-2BE29445969F}" dt="2021-07-23T23:45:44.160" v="296" actId="164"/>
          <ac:grpSpMkLst>
            <pc:docMk/>
            <pc:sldMk cId="2092610989" sldId="652"/>
            <ac:grpSpMk id="126" creationId="{D86E2D70-0263-44D2-BA2C-EB20348E6F5E}"/>
          </ac:grpSpMkLst>
        </pc:grpChg>
        <pc:grpChg chg="add mod topLvl">
          <ac:chgData name="DOCENTE - MANUEL ALBERTO  GUEVARA  NAJARRO" userId="dc0839a7-ef25-445d-88fe-29223dfab4a5" providerId="ADAL" clId="{C18A2E0A-10DF-4B2D-8C4A-2BE29445969F}" dt="2021-07-23T23:45:49.165" v="297" actId="164"/>
          <ac:grpSpMkLst>
            <pc:docMk/>
            <pc:sldMk cId="2092610989" sldId="652"/>
            <ac:grpSpMk id="136" creationId="{007E0C21-C4CF-467C-9887-425DBC008779}"/>
          </ac:grpSpMkLst>
        </pc:grpChg>
        <pc:grpChg chg="add mod topLvl">
          <ac:chgData name="DOCENTE - MANUEL ALBERTO  GUEVARA  NAJARRO" userId="dc0839a7-ef25-445d-88fe-29223dfab4a5" providerId="ADAL" clId="{C18A2E0A-10DF-4B2D-8C4A-2BE29445969F}" dt="2021-07-23T23:45:36.047" v="294" actId="164"/>
          <ac:grpSpMkLst>
            <pc:docMk/>
            <pc:sldMk cId="2092610989" sldId="652"/>
            <ac:grpSpMk id="147" creationId="{E7891F30-3D8D-4CFA-97A4-DEB48E4E87AA}"/>
          </ac:grpSpMkLst>
        </pc:grpChg>
        <pc:grpChg chg="add mod topLvl">
          <ac:chgData name="DOCENTE - MANUEL ALBERTO  GUEVARA  NAJARRO" userId="dc0839a7-ef25-445d-88fe-29223dfab4a5" providerId="ADAL" clId="{C18A2E0A-10DF-4B2D-8C4A-2BE29445969F}" dt="2021-07-23T23:45:40.461" v="295" actId="164"/>
          <ac:grpSpMkLst>
            <pc:docMk/>
            <pc:sldMk cId="2092610989" sldId="652"/>
            <ac:grpSpMk id="159" creationId="{E0AEE0C3-6D46-438E-90B8-796D9012EB32}"/>
          </ac:grpSpMkLst>
        </pc:grpChg>
        <pc:grpChg chg="add mod topLvl">
          <ac:chgData name="DOCENTE - MANUEL ALBERTO  GUEVARA  NAJARRO" userId="dc0839a7-ef25-445d-88fe-29223dfab4a5" providerId="ADAL" clId="{C18A2E0A-10DF-4B2D-8C4A-2BE29445969F}" dt="2021-07-23T23:45:30.172" v="293" actId="164"/>
          <ac:grpSpMkLst>
            <pc:docMk/>
            <pc:sldMk cId="2092610989" sldId="652"/>
            <ac:grpSpMk id="166" creationId="{72356365-2817-4AA2-BD0B-B97E28E444E7}"/>
          </ac:grpSpMkLst>
        </pc:grpChg>
        <pc:grpChg chg="add del mod topLvl">
          <ac:chgData name="DOCENTE - MANUEL ALBERTO  GUEVARA  NAJARRO" userId="dc0839a7-ef25-445d-88fe-29223dfab4a5" providerId="ADAL" clId="{C18A2E0A-10DF-4B2D-8C4A-2BE29445969F}" dt="2021-07-23T23:45:25.020" v="292" actId="165"/>
          <ac:grpSpMkLst>
            <pc:docMk/>
            <pc:sldMk cId="2092610989" sldId="652"/>
            <ac:grpSpMk id="172" creationId="{524C708B-869C-447E-9F45-3F0F99A1FEC4}"/>
          </ac:grpSpMkLst>
        </pc:grpChg>
        <pc:grpChg chg="add del mod">
          <ac:chgData name="DOCENTE - MANUEL ALBERTO  GUEVARA  NAJARRO" userId="dc0839a7-ef25-445d-88fe-29223dfab4a5" providerId="ADAL" clId="{C18A2E0A-10DF-4B2D-8C4A-2BE29445969F}" dt="2021-07-23T23:45:16.435" v="291" actId="165"/>
          <ac:grpSpMkLst>
            <pc:docMk/>
            <pc:sldMk cId="2092610989" sldId="652"/>
            <ac:grpSpMk id="173" creationId="{C3CB985E-2709-472A-A70C-227AABEFC82D}"/>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4" creationId="{F0008523-CBBC-4D6F-A710-3311F22D458E}"/>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5" creationId="{DC7AF733-6FD1-46BB-B211-E325CFC3CC2C}"/>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6" creationId="{DF97B802-5878-43D2-9CCC-432C8448BB54}"/>
          </ac:grpSpMkLst>
        </pc:grpChg>
        <pc:grpChg chg="add mod">
          <ac:chgData name="DOCENTE - MANUEL ALBERTO  GUEVARA  NAJARRO" userId="dc0839a7-ef25-445d-88fe-29223dfab4a5" providerId="ADAL" clId="{C18A2E0A-10DF-4B2D-8C4A-2BE29445969F}" dt="2021-07-30T00:21:46.543" v="709" actId="1076"/>
          <ac:grpSpMkLst>
            <pc:docMk/>
            <pc:sldMk cId="2092610989" sldId="652"/>
            <ac:grpSpMk id="177" creationId="{CE8692B5-FDCE-40E1-82EE-286C4EA581B3}"/>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8" creationId="{5216BE3A-BCB9-4681-987D-E773FB4B8ADC}"/>
          </ac:grpSpMkLst>
        </pc:grpChg>
        <pc:picChg chg="del">
          <ac:chgData name="DOCENTE - MANUEL ALBERTO  GUEVARA  NAJARRO" userId="dc0839a7-ef25-445d-88fe-29223dfab4a5" providerId="ADAL" clId="{C18A2E0A-10DF-4B2D-8C4A-2BE29445969F}" dt="2021-07-23T23:40:00.865" v="196" actId="478"/>
          <ac:picMkLst>
            <pc:docMk/>
            <pc:sldMk cId="2092610989" sldId="652"/>
            <ac:picMk id="2050" creationId="{79DD8B12-4C8E-416D-8C78-CB78BF213BB2}"/>
          </ac:picMkLst>
        </pc:picChg>
        <pc:cxnChg chg="add del mod">
          <ac:chgData name="DOCENTE - MANUEL ALBERTO  GUEVARA  NAJARRO" userId="dc0839a7-ef25-445d-88fe-29223dfab4a5" providerId="ADAL" clId="{C18A2E0A-10DF-4B2D-8C4A-2BE29445969F}" dt="2021-07-23T23:42:46.858" v="199"/>
          <ac:cxnSpMkLst>
            <pc:docMk/>
            <pc:sldMk cId="2092610989" sldId="652"/>
            <ac:cxnSpMk id="14" creationId="{5E661924-3244-42F7-BEEA-7E6302FA858D}"/>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19" creationId="{6BD2D1B5-B650-45FC-A00D-91A3F16860D9}"/>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4" creationId="{5E04EC95-F181-4345-8CE5-E2058990C531}"/>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9" creationId="{A92F1F98-57A2-4BF7-9C28-5D93DB001A7E}"/>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34" creationId="{02EF620D-965A-4E10-9A43-FFD6303C5B63}"/>
          </ac:cxnSpMkLst>
        </pc:cxnChg>
        <pc:cxnChg chg="add mod topLvl">
          <ac:chgData name="DOCENTE - MANUEL ALBERTO  GUEVARA  NAJARRO" userId="dc0839a7-ef25-445d-88fe-29223dfab4a5" providerId="ADAL" clId="{C18A2E0A-10DF-4B2D-8C4A-2BE29445969F}" dt="2021-07-30T00:17:14.799" v="623" actId="478"/>
          <ac:cxnSpMkLst>
            <pc:docMk/>
            <pc:sldMk cId="2092610989" sldId="652"/>
            <ac:cxnSpMk id="95" creationId="{C0F077FB-56F0-4CF3-94F6-8E0D79E369BF}"/>
          </ac:cxnSpMkLst>
        </pc:cxnChg>
        <pc:cxnChg chg="add mod ord topLvl">
          <ac:chgData name="DOCENTE - MANUEL ALBERTO  GUEVARA  NAJARRO" userId="dc0839a7-ef25-445d-88fe-29223dfab4a5" providerId="ADAL" clId="{C18A2E0A-10DF-4B2D-8C4A-2BE29445969F}" dt="2021-07-30T00:22:45.350" v="729" actId="14100"/>
          <ac:cxnSpMkLst>
            <pc:docMk/>
            <pc:sldMk cId="2092610989" sldId="652"/>
            <ac:cxnSpMk id="100" creationId="{9402D406-7E8D-43F8-A330-AC5C3886C6DF}"/>
          </ac:cxnSpMkLst>
        </pc:cxnChg>
        <pc:cxnChg chg="add mod topLvl">
          <ac:chgData name="DOCENTE - MANUEL ALBERTO  GUEVARA  NAJARRO" userId="dc0839a7-ef25-445d-88fe-29223dfab4a5" providerId="ADAL" clId="{C18A2E0A-10DF-4B2D-8C4A-2BE29445969F}" dt="2021-07-30T00:23:08.428" v="736" actId="1076"/>
          <ac:cxnSpMkLst>
            <pc:docMk/>
            <pc:sldMk cId="2092610989" sldId="652"/>
            <ac:cxnSpMk id="105" creationId="{54C08CFB-BC1E-4E54-9511-911044038E0F}"/>
          </ac:cxnSpMkLst>
        </pc:cxnChg>
        <pc:cxnChg chg="add mod topLvl">
          <ac:chgData name="DOCENTE - MANUEL ALBERTO  GUEVARA  NAJARRO" userId="dc0839a7-ef25-445d-88fe-29223dfab4a5" providerId="ADAL" clId="{C18A2E0A-10DF-4B2D-8C4A-2BE29445969F}" dt="2021-07-23T23:45:30.172" v="293" actId="164"/>
          <ac:cxnSpMkLst>
            <pc:docMk/>
            <pc:sldMk cId="2092610989" sldId="652"/>
            <ac:cxnSpMk id="110" creationId="{F4240647-0E99-443B-8339-81260F78BD82}"/>
          </ac:cxnSpMkLst>
        </pc:cxnChg>
        <pc:cxnChg chg="add mod topLvl">
          <ac:chgData name="DOCENTE - MANUEL ALBERTO  GUEVARA  NAJARRO" userId="dc0839a7-ef25-445d-88fe-29223dfab4a5" providerId="ADAL" clId="{C18A2E0A-10DF-4B2D-8C4A-2BE29445969F}" dt="2021-07-30T00:23:46.992" v="756" actId="1038"/>
          <ac:cxnSpMkLst>
            <pc:docMk/>
            <pc:sldMk cId="2092610989" sldId="652"/>
            <ac:cxnSpMk id="115" creationId="{5C6087E2-1F72-4C67-9161-6FCC357FA955}"/>
          </ac:cxnSpMkLst>
        </pc:cxnChg>
      </pc:sldChg>
      <pc:sldChg chg="addSp delSp modSp add del mod">
        <pc:chgData name="DOCENTE - MANUEL ALBERTO  GUEVARA  NAJARRO" userId="dc0839a7-ef25-445d-88fe-29223dfab4a5" providerId="ADAL" clId="{C18A2E0A-10DF-4B2D-8C4A-2BE29445969F}" dt="2021-07-30T01:00:12.458" v="797" actId="242"/>
        <pc:sldMkLst>
          <pc:docMk/>
          <pc:sldMk cId="3206025912" sldId="653"/>
        </pc:sldMkLst>
        <pc:spChg chg="mod">
          <ac:chgData name="DOCENTE - MANUEL ALBERTO  GUEVARA  NAJARRO" userId="dc0839a7-ef25-445d-88fe-29223dfab4a5" providerId="ADAL" clId="{C18A2E0A-10DF-4B2D-8C4A-2BE29445969F}" dt="2021-07-30T00:31:51.365" v="770" actId="6549"/>
          <ac:spMkLst>
            <pc:docMk/>
            <pc:sldMk cId="3206025912" sldId="653"/>
            <ac:spMk id="2" creationId="{A513C804-6001-4C7A-A4F6-858606C13E1B}"/>
          </ac:spMkLst>
        </pc:spChg>
        <pc:spChg chg="mod">
          <ac:chgData name="DOCENTE - MANUEL ALBERTO  GUEVARA  NAJARRO" userId="dc0839a7-ef25-445d-88fe-29223dfab4a5" providerId="ADAL" clId="{C18A2E0A-10DF-4B2D-8C4A-2BE29445969F}" dt="2021-07-30T01:00:12.458" v="797" actId="242"/>
          <ac:spMkLst>
            <pc:docMk/>
            <pc:sldMk cId="3206025912" sldId="653"/>
            <ac:spMk id="3" creationId="{2E135C1E-EAD9-428A-8A2E-033A4004E55A}"/>
          </ac:spMkLst>
        </pc:spChg>
        <pc:spChg chg="add del mod">
          <ac:chgData name="DOCENTE - MANUEL ALBERTO  GUEVARA  NAJARRO" userId="dc0839a7-ef25-445d-88fe-29223dfab4a5" providerId="ADAL" clId="{C18A2E0A-10DF-4B2D-8C4A-2BE29445969F}" dt="2021-07-30T01:00:00.862" v="790"/>
          <ac:spMkLst>
            <pc:docMk/>
            <pc:sldMk cId="3206025912" sldId="653"/>
            <ac:spMk id="8" creationId="{D8C1B3D9-7A45-4F71-B8C7-4625363ACE55}"/>
          </ac:spMkLst>
        </pc:spChg>
        <pc:picChg chg="add del mod">
          <ac:chgData name="DOCENTE - MANUEL ALBERTO  GUEVARA  NAJARRO" userId="dc0839a7-ef25-445d-88fe-29223dfab4a5" providerId="ADAL" clId="{C18A2E0A-10DF-4B2D-8C4A-2BE29445969F}" dt="2021-07-30T00:54:46.609" v="781" actId="478"/>
          <ac:picMkLst>
            <pc:docMk/>
            <pc:sldMk cId="3206025912" sldId="653"/>
            <ac:picMk id="4" creationId="{E8826E08-672F-446E-B3F6-563F167D5A13}"/>
          </ac:picMkLst>
        </pc:picChg>
        <pc:picChg chg="add mod modCrop">
          <ac:chgData name="DOCENTE - MANUEL ALBERTO  GUEVARA  NAJARRO" userId="dc0839a7-ef25-445d-88fe-29223dfab4a5" providerId="ADAL" clId="{C18A2E0A-10DF-4B2D-8C4A-2BE29445969F}" dt="2021-07-30T00:55:04.218" v="787" actId="1076"/>
          <ac:picMkLst>
            <pc:docMk/>
            <pc:sldMk cId="3206025912" sldId="653"/>
            <ac:picMk id="6" creationId="{FA3CF83D-A155-48F3-B399-701B6D8E5FE2}"/>
          </ac:picMkLst>
        </pc:picChg>
        <pc:picChg chg="del">
          <ac:chgData name="DOCENTE - MANUEL ALBERTO  GUEVARA  NAJARRO" userId="dc0839a7-ef25-445d-88fe-29223dfab4a5" providerId="ADAL" clId="{C18A2E0A-10DF-4B2D-8C4A-2BE29445969F}" dt="2021-07-30T00:50:16.310" v="774" actId="478"/>
          <ac:picMkLst>
            <pc:docMk/>
            <pc:sldMk cId="3206025912" sldId="653"/>
            <ac:picMk id="3074" creationId="{4E20891F-AEAE-45D7-BD12-566533DA3FCB}"/>
          </ac:picMkLst>
        </pc:picChg>
      </pc:sldChg>
      <pc:sldChg chg="add del">
        <pc:chgData name="DOCENTE - MANUEL ALBERTO  GUEVARA  NAJARRO" userId="dc0839a7-ef25-445d-88fe-29223dfab4a5" providerId="ADAL" clId="{C18A2E0A-10DF-4B2D-8C4A-2BE29445969F}" dt="2021-07-30T00:54:43.853" v="780" actId="47"/>
        <pc:sldMkLst>
          <pc:docMk/>
          <pc:sldMk cId="1888863910" sldId="654"/>
        </pc:sldMkLst>
      </pc:sldChg>
      <pc:sldChg chg="add del">
        <pc:chgData name="DOCENTE - MANUEL ALBERTO  GUEVARA  NAJARRO" userId="dc0839a7-ef25-445d-88fe-29223dfab4a5" providerId="ADAL" clId="{C18A2E0A-10DF-4B2D-8C4A-2BE29445969F}" dt="2021-07-30T00:54:43.853" v="780" actId="47"/>
        <pc:sldMkLst>
          <pc:docMk/>
          <pc:sldMk cId="3433417451" sldId="655"/>
        </pc:sldMkLst>
      </pc:sldChg>
      <pc:sldChg chg="del">
        <pc:chgData name="DOCENTE - MANUEL ALBERTO  GUEVARA  NAJARRO" userId="dc0839a7-ef25-445d-88fe-29223dfab4a5" providerId="ADAL" clId="{C18A2E0A-10DF-4B2D-8C4A-2BE29445969F}" dt="2021-07-30T00:31:35.027" v="764" actId="47"/>
        <pc:sldMkLst>
          <pc:docMk/>
          <pc:sldMk cId="3756065904" sldId="656"/>
        </pc:sldMkLst>
      </pc:sldChg>
      <pc:sldChg chg="del">
        <pc:chgData name="DOCENTE - MANUEL ALBERTO  GUEVARA  NAJARRO" userId="dc0839a7-ef25-445d-88fe-29223dfab4a5" providerId="ADAL" clId="{C18A2E0A-10DF-4B2D-8C4A-2BE29445969F}" dt="2021-07-30T00:31:37.083" v="765" actId="47"/>
        <pc:sldMkLst>
          <pc:docMk/>
          <pc:sldMk cId="3917846425" sldId="657"/>
        </pc:sldMkLst>
      </pc:sldChg>
      <pc:sldChg chg="delSp modSp add mod">
        <pc:chgData name="DOCENTE - MANUEL ALBERTO  GUEVARA  NAJARRO" userId="dc0839a7-ef25-445d-88fe-29223dfab4a5" providerId="ADAL" clId="{C18A2E0A-10DF-4B2D-8C4A-2BE29445969F}" dt="2021-07-30T00:21:06.035" v="687" actId="1076"/>
        <pc:sldMkLst>
          <pc:docMk/>
          <pc:sldMk cId="1528395636" sldId="658"/>
        </pc:sldMkLst>
        <pc:spChg chg="del">
          <ac:chgData name="DOCENTE - MANUEL ALBERTO  GUEVARA  NAJARRO" userId="dc0839a7-ef25-445d-88fe-29223dfab4a5" providerId="ADAL" clId="{C18A2E0A-10DF-4B2D-8C4A-2BE29445969F}" dt="2021-07-30T00:20:40.202" v="681" actId="478"/>
          <ac:spMkLst>
            <pc:docMk/>
            <pc:sldMk cId="1528395636" sldId="658"/>
            <ac:spMk id="116" creationId="{2583CB58-BBAA-4F22-A824-5EBD02144522}"/>
          </ac:spMkLst>
        </pc:spChg>
        <pc:spChg chg="del">
          <ac:chgData name="DOCENTE - MANUEL ALBERTO  GUEVARA  NAJARRO" userId="dc0839a7-ef25-445d-88fe-29223dfab4a5" providerId="ADAL" clId="{C18A2E0A-10DF-4B2D-8C4A-2BE29445969F}" dt="2021-07-30T00:20:40.202" v="681" actId="478"/>
          <ac:spMkLst>
            <pc:docMk/>
            <pc:sldMk cId="1528395636" sldId="658"/>
            <ac:spMk id="117" creationId="{1C77363E-F95D-4892-BC96-81B6E446E2B7}"/>
          </ac:spMkLst>
        </pc:spChg>
        <pc:spChg chg="mod">
          <ac:chgData name="DOCENTE - MANUEL ALBERTO  GUEVARA  NAJARRO" userId="dc0839a7-ef25-445d-88fe-29223dfab4a5" providerId="ADAL" clId="{C18A2E0A-10DF-4B2D-8C4A-2BE29445969F}" dt="2021-07-30T00:20:59.325" v="686" actId="1076"/>
          <ac:spMkLst>
            <pc:docMk/>
            <pc:sldMk cId="1528395636" sldId="658"/>
            <ac:spMk id="118" creationId="{88A72376-A887-4ACF-8D24-5DACBF38CAFF}"/>
          </ac:spMkLst>
        </pc:spChg>
        <pc:spChg chg="mod">
          <ac:chgData name="DOCENTE - MANUEL ALBERTO  GUEVARA  NAJARRO" userId="dc0839a7-ef25-445d-88fe-29223dfab4a5" providerId="ADAL" clId="{C18A2E0A-10DF-4B2D-8C4A-2BE29445969F}" dt="2021-07-30T00:20:59.325" v="686" actId="1076"/>
          <ac:spMkLst>
            <pc:docMk/>
            <pc:sldMk cId="1528395636" sldId="658"/>
            <ac:spMk id="119" creationId="{C6B370ED-99D9-4505-8A85-D5BE9FF26490}"/>
          </ac:spMkLst>
        </pc:spChg>
        <pc:spChg chg="del">
          <ac:chgData name="DOCENTE - MANUEL ALBERTO  GUEVARA  NAJARRO" userId="dc0839a7-ef25-445d-88fe-29223dfab4a5" providerId="ADAL" clId="{C18A2E0A-10DF-4B2D-8C4A-2BE29445969F}" dt="2021-07-30T00:20:40.202" v="681" actId="478"/>
          <ac:spMkLst>
            <pc:docMk/>
            <pc:sldMk cId="1528395636" sldId="658"/>
            <ac:spMk id="120" creationId="{598AF7BC-FD9D-45D2-837D-379493FA351F}"/>
          </ac:spMkLst>
        </pc:spChg>
        <pc:spChg chg="del">
          <ac:chgData name="DOCENTE - MANUEL ALBERTO  GUEVARA  NAJARRO" userId="dc0839a7-ef25-445d-88fe-29223dfab4a5" providerId="ADAL" clId="{C18A2E0A-10DF-4B2D-8C4A-2BE29445969F}" dt="2021-07-30T00:20:40.202" v="681" actId="478"/>
          <ac:spMkLst>
            <pc:docMk/>
            <pc:sldMk cId="1528395636" sldId="658"/>
            <ac:spMk id="121" creationId="{E3E6AA68-4E9A-4BBF-9625-BE582E6667D8}"/>
          </ac:spMkLst>
        </pc:spChg>
        <pc:spChg chg="del">
          <ac:chgData name="DOCENTE - MANUEL ALBERTO  GUEVARA  NAJARRO" userId="dc0839a7-ef25-445d-88fe-29223dfab4a5" providerId="ADAL" clId="{C18A2E0A-10DF-4B2D-8C4A-2BE29445969F}" dt="2021-07-30T00:20:40.202" v="681" actId="478"/>
          <ac:spMkLst>
            <pc:docMk/>
            <pc:sldMk cId="1528395636" sldId="658"/>
            <ac:spMk id="122" creationId="{0C59A72D-92BD-4DCD-BB32-AE3B4AD059FA}"/>
          </ac:spMkLst>
        </pc:spChg>
        <pc:spChg chg="del">
          <ac:chgData name="DOCENTE - MANUEL ALBERTO  GUEVARA  NAJARRO" userId="dc0839a7-ef25-445d-88fe-29223dfab4a5" providerId="ADAL" clId="{C18A2E0A-10DF-4B2D-8C4A-2BE29445969F}" dt="2021-07-30T00:20:40.202" v="681" actId="478"/>
          <ac:spMkLst>
            <pc:docMk/>
            <pc:sldMk cId="1528395636" sldId="658"/>
            <ac:spMk id="123" creationId="{9F74C493-0594-4B12-B392-4CCD4D087DD3}"/>
          </ac:spMkLst>
        </pc:spChg>
        <pc:spChg chg="mod">
          <ac:chgData name="DOCENTE - MANUEL ALBERTO  GUEVARA  NAJARRO" userId="dc0839a7-ef25-445d-88fe-29223dfab4a5" providerId="ADAL" clId="{C18A2E0A-10DF-4B2D-8C4A-2BE29445969F}" dt="2021-07-30T00:21:06.035" v="687" actId="1076"/>
          <ac:spMkLst>
            <pc:docMk/>
            <pc:sldMk cId="1528395636" sldId="658"/>
            <ac:spMk id="124" creationId="{72F18C53-CF65-4873-B28D-31ACD2A89005}"/>
          </ac:spMkLst>
        </pc:spChg>
        <pc:spChg chg="mod">
          <ac:chgData name="DOCENTE - MANUEL ALBERTO  GUEVARA  NAJARRO" userId="dc0839a7-ef25-445d-88fe-29223dfab4a5" providerId="ADAL" clId="{C18A2E0A-10DF-4B2D-8C4A-2BE29445969F}" dt="2021-07-30T00:21:06.035" v="687" actId="1076"/>
          <ac:spMkLst>
            <pc:docMk/>
            <pc:sldMk cId="1528395636" sldId="658"/>
            <ac:spMk id="125" creationId="{599A90B3-4220-406A-B14A-2650AD1A518A}"/>
          </ac:spMkLst>
        </pc:spChg>
        <pc:grpChg chg="mod">
          <ac:chgData name="DOCENTE - MANUEL ALBERTO  GUEVARA  NAJARRO" userId="dc0839a7-ef25-445d-88fe-29223dfab4a5" providerId="ADAL" clId="{C18A2E0A-10DF-4B2D-8C4A-2BE29445969F}" dt="2021-07-30T00:21:06.035" v="687" actId="1076"/>
          <ac:grpSpMkLst>
            <pc:docMk/>
            <pc:sldMk cId="1528395636" sldId="658"/>
            <ac:grpSpMk id="174" creationId="{F0008523-CBBC-4D6F-A710-3311F22D458E}"/>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5" creationId="{DC7AF733-6FD1-46BB-B211-E325CFC3CC2C}"/>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6" creationId="{DF97B802-5878-43D2-9CCC-432C8448BB54}"/>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7" creationId="{CE8692B5-FDCE-40E1-82EE-286C4EA581B3}"/>
          </ac:grpSpMkLst>
        </pc:grpChg>
        <pc:grpChg chg="mod">
          <ac:chgData name="DOCENTE - MANUEL ALBERTO  GUEVARA  NAJARRO" userId="dc0839a7-ef25-445d-88fe-29223dfab4a5" providerId="ADAL" clId="{C18A2E0A-10DF-4B2D-8C4A-2BE29445969F}" dt="2021-07-30T00:20:59.325" v="686" actId="1076"/>
          <ac:grpSpMkLst>
            <pc:docMk/>
            <pc:sldMk cId="1528395636" sldId="658"/>
            <ac:grpSpMk id="178" creationId="{5216BE3A-BCB9-4681-987D-E773FB4B8ADC}"/>
          </ac:grpSpMkLst>
        </pc:grpChg>
      </pc:sldChg>
      <pc:sldChg chg="modSp add mod">
        <pc:chgData name="DOCENTE - MANUEL ALBERTO  GUEVARA  NAJARRO" userId="dc0839a7-ef25-445d-88fe-29223dfab4a5" providerId="ADAL" clId="{C18A2E0A-10DF-4B2D-8C4A-2BE29445969F}" dt="2021-07-30T01:00:41.342" v="799" actId="14826"/>
        <pc:sldMkLst>
          <pc:docMk/>
          <pc:sldMk cId="4221807753" sldId="659"/>
        </pc:sldMkLst>
        <pc:spChg chg="mod">
          <ac:chgData name="DOCENTE - MANUEL ALBERTO  GUEVARA  NAJARRO" userId="dc0839a7-ef25-445d-88fe-29223dfab4a5" providerId="ADAL" clId="{C18A2E0A-10DF-4B2D-8C4A-2BE29445969F}" dt="2021-07-30T01:00:14.898" v="798" actId="242"/>
          <ac:spMkLst>
            <pc:docMk/>
            <pc:sldMk cId="4221807753" sldId="659"/>
            <ac:spMk id="3" creationId="{2E135C1E-EAD9-428A-8A2E-033A4004E55A}"/>
          </ac:spMkLst>
        </pc:spChg>
        <pc:picChg chg="mod">
          <ac:chgData name="DOCENTE - MANUEL ALBERTO  GUEVARA  NAJARRO" userId="dc0839a7-ef25-445d-88fe-29223dfab4a5" providerId="ADAL" clId="{C18A2E0A-10DF-4B2D-8C4A-2BE29445969F}" dt="2021-07-30T01:00:41.342" v="799" actId="14826"/>
          <ac:picMkLst>
            <pc:docMk/>
            <pc:sldMk cId="4221807753" sldId="659"/>
            <ac:picMk id="6" creationId="{FA3CF83D-A155-48F3-B399-701B6D8E5FE2}"/>
          </ac:picMkLst>
        </pc:picChg>
      </pc:sldChg>
      <pc:sldChg chg="addSp delSp modSp add mod">
        <pc:chgData name="DOCENTE - MANUEL ALBERTO  GUEVARA  NAJARRO" userId="dc0839a7-ef25-445d-88fe-29223dfab4a5" providerId="ADAL" clId="{C18A2E0A-10DF-4B2D-8C4A-2BE29445969F}" dt="2021-07-30T01:41:37.356" v="1252" actId="1036"/>
        <pc:sldMkLst>
          <pc:docMk/>
          <pc:sldMk cId="961356900" sldId="660"/>
        </pc:sldMkLst>
        <pc:spChg chg="mod">
          <ac:chgData name="DOCENTE - MANUEL ALBERTO  GUEVARA  NAJARRO" userId="dc0839a7-ef25-445d-88fe-29223dfab4a5" providerId="ADAL" clId="{C18A2E0A-10DF-4B2D-8C4A-2BE29445969F}" dt="2021-07-30T01:01:51.934" v="852" actId="20577"/>
          <ac:spMkLst>
            <pc:docMk/>
            <pc:sldMk cId="961356900" sldId="660"/>
            <ac:spMk id="2" creationId="{A513C804-6001-4C7A-A4F6-858606C13E1B}"/>
          </ac:spMkLst>
        </pc:spChg>
        <pc:spChg chg="mod">
          <ac:chgData name="DOCENTE - MANUEL ALBERTO  GUEVARA  NAJARRO" userId="dc0839a7-ef25-445d-88fe-29223dfab4a5" providerId="ADAL" clId="{C18A2E0A-10DF-4B2D-8C4A-2BE29445969F}" dt="2021-07-30T01:40:57.561" v="1233" actId="27636"/>
          <ac:spMkLst>
            <pc:docMk/>
            <pc:sldMk cId="961356900" sldId="660"/>
            <ac:spMk id="3" creationId="{2E135C1E-EAD9-428A-8A2E-033A4004E55A}"/>
          </ac:spMkLst>
        </pc:spChg>
        <pc:spChg chg="add del">
          <ac:chgData name="DOCENTE - MANUEL ALBERTO  GUEVARA  NAJARRO" userId="dc0839a7-ef25-445d-88fe-29223dfab4a5" providerId="ADAL" clId="{C18A2E0A-10DF-4B2D-8C4A-2BE29445969F}" dt="2021-07-30T01:12:10.384" v="1137" actId="22"/>
          <ac:spMkLst>
            <pc:docMk/>
            <pc:sldMk cId="961356900" sldId="660"/>
            <ac:spMk id="7" creationId="{2B25F689-7C5E-495B-AFF3-7FC5D32A4762}"/>
          </ac:spMkLst>
        </pc:spChg>
        <pc:spChg chg="add del">
          <ac:chgData name="DOCENTE - MANUEL ALBERTO  GUEVARA  NAJARRO" userId="dc0839a7-ef25-445d-88fe-29223dfab4a5" providerId="ADAL" clId="{C18A2E0A-10DF-4B2D-8C4A-2BE29445969F}" dt="2021-07-30T01:12:25.144" v="1140" actId="478"/>
          <ac:spMkLst>
            <pc:docMk/>
            <pc:sldMk cId="961356900" sldId="660"/>
            <ac:spMk id="8" creationId="{7A68898D-1698-4E2B-8EC8-57AD2FA50D15}"/>
          </ac:spMkLst>
        </pc:spChg>
        <pc:spChg chg="add del">
          <ac:chgData name="DOCENTE - MANUEL ALBERTO  GUEVARA  NAJARRO" userId="dc0839a7-ef25-445d-88fe-29223dfab4a5" providerId="ADAL" clId="{C18A2E0A-10DF-4B2D-8C4A-2BE29445969F}" dt="2021-07-30T01:14:32.860" v="1177"/>
          <ac:spMkLst>
            <pc:docMk/>
            <pc:sldMk cId="961356900" sldId="660"/>
            <ac:spMk id="9" creationId="{E0C3B77C-7F17-46EC-A561-9616568D74F1}"/>
          </ac:spMkLst>
        </pc:spChg>
        <pc:spChg chg="add mod">
          <ac:chgData name="DOCENTE - MANUEL ALBERTO  GUEVARA  NAJARRO" userId="dc0839a7-ef25-445d-88fe-29223dfab4a5" providerId="ADAL" clId="{C18A2E0A-10DF-4B2D-8C4A-2BE29445969F}" dt="2021-07-30T01:41:34.128" v="1244" actId="14861"/>
          <ac:spMkLst>
            <pc:docMk/>
            <pc:sldMk cId="961356900" sldId="660"/>
            <ac:spMk id="12" creationId="{6A062740-7C83-4427-AA83-8E8BDEBFAA10}"/>
          </ac:spMkLst>
        </pc:spChg>
        <pc:spChg chg="add mod">
          <ac:chgData name="DOCENTE - MANUEL ALBERTO  GUEVARA  NAJARRO" userId="dc0839a7-ef25-445d-88fe-29223dfab4a5" providerId="ADAL" clId="{C18A2E0A-10DF-4B2D-8C4A-2BE29445969F}" dt="2021-07-30T01:41:34.128" v="1244" actId="14861"/>
          <ac:spMkLst>
            <pc:docMk/>
            <pc:sldMk cId="961356900" sldId="660"/>
            <ac:spMk id="13" creationId="{33A10D80-3DB7-44DF-906D-332BBAA8381C}"/>
          </ac:spMkLst>
        </pc:spChg>
        <pc:spChg chg="add mod">
          <ac:chgData name="DOCENTE - MANUEL ALBERTO  GUEVARA  NAJARRO" userId="dc0839a7-ef25-445d-88fe-29223dfab4a5" providerId="ADAL" clId="{C18A2E0A-10DF-4B2D-8C4A-2BE29445969F}" dt="2021-07-30T01:41:34.128" v="1244" actId="14861"/>
          <ac:spMkLst>
            <pc:docMk/>
            <pc:sldMk cId="961356900" sldId="660"/>
            <ac:spMk id="14" creationId="{21568953-C722-48DB-8D1F-B466C11B5430}"/>
          </ac:spMkLst>
        </pc:spChg>
        <pc:picChg chg="del">
          <ac:chgData name="DOCENTE - MANUEL ALBERTO  GUEVARA  NAJARRO" userId="dc0839a7-ef25-445d-88fe-29223dfab4a5" providerId="ADAL" clId="{C18A2E0A-10DF-4B2D-8C4A-2BE29445969F}" dt="2021-07-30T01:12:22.907" v="1138" actId="478"/>
          <ac:picMkLst>
            <pc:docMk/>
            <pc:sldMk cId="961356900" sldId="660"/>
            <ac:picMk id="6" creationId="{FA3CF83D-A155-48F3-B399-701B6D8E5FE2}"/>
          </ac:picMkLst>
        </pc:picChg>
        <pc:picChg chg="add mod">
          <ac:chgData name="DOCENTE - MANUEL ALBERTO  GUEVARA  NAJARRO" userId="dc0839a7-ef25-445d-88fe-29223dfab4a5" providerId="ADAL" clId="{C18A2E0A-10DF-4B2D-8C4A-2BE29445969F}" dt="2021-07-30T01:41:37.356" v="1252" actId="1036"/>
          <ac:picMkLst>
            <pc:docMk/>
            <pc:sldMk cId="961356900" sldId="660"/>
            <ac:picMk id="11" creationId="{D8FBD1EA-416B-4529-91F6-1916526AE357}"/>
          </ac:picMkLst>
        </pc:picChg>
      </pc:sldChg>
      <pc:sldChg chg="new del">
        <pc:chgData name="DOCENTE - MANUEL ALBERTO  GUEVARA  NAJARRO" userId="dc0839a7-ef25-445d-88fe-29223dfab4a5" providerId="ADAL" clId="{C18A2E0A-10DF-4B2D-8C4A-2BE29445969F}" dt="2021-07-30T02:02:42.655" v="1326" actId="47"/>
        <pc:sldMkLst>
          <pc:docMk/>
          <pc:sldMk cId="1805402224" sldId="661"/>
        </pc:sldMkLst>
      </pc:sldChg>
      <pc:sldChg chg="addSp delSp modSp add mod ord">
        <pc:chgData name="DOCENTE - MANUEL ALBERTO  GUEVARA  NAJARRO" userId="dc0839a7-ef25-445d-88fe-29223dfab4a5" providerId="ADAL" clId="{C18A2E0A-10DF-4B2D-8C4A-2BE29445969F}" dt="2021-07-30T02:10:50.023" v="1500" actId="207"/>
        <pc:sldMkLst>
          <pc:docMk/>
          <pc:sldMk cId="3620574116" sldId="662"/>
        </pc:sldMkLst>
        <pc:spChg chg="mod">
          <ac:chgData name="DOCENTE - MANUEL ALBERTO  GUEVARA  NAJARRO" userId="dc0839a7-ef25-445d-88fe-29223dfab4a5" providerId="ADAL" clId="{C18A2E0A-10DF-4B2D-8C4A-2BE29445969F}" dt="2021-07-30T01:42:12.139" v="1271" actId="6549"/>
          <ac:spMkLst>
            <pc:docMk/>
            <pc:sldMk cId="3620574116" sldId="662"/>
            <ac:spMk id="2" creationId="{A513C804-6001-4C7A-A4F6-858606C13E1B}"/>
          </ac:spMkLst>
        </pc:spChg>
        <pc:spChg chg="del">
          <ac:chgData name="DOCENTE - MANUEL ALBERTO  GUEVARA  NAJARRO" userId="dc0839a7-ef25-445d-88fe-29223dfab4a5" providerId="ADAL" clId="{C18A2E0A-10DF-4B2D-8C4A-2BE29445969F}" dt="2021-07-30T01:42:16.992" v="1272" actId="478"/>
          <ac:spMkLst>
            <pc:docMk/>
            <pc:sldMk cId="3620574116" sldId="662"/>
            <ac:spMk id="3" creationId="{2E135C1E-EAD9-428A-8A2E-033A4004E55A}"/>
          </ac:spMkLst>
        </pc:spChg>
        <pc:spChg chg="add del mod">
          <ac:chgData name="DOCENTE - MANUEL ALBERTO  GUEVARA  NAJARRO" userId="dc0839a7-ef25-445d-88fe-29223dfab4a5" providerId="ADAL" clId="{C18A2E0A-10DF-4B2D-8C4A-2BE29445969F}" dt="2021-07-30T01:42:29.699" v="1273" actId="478"/>
          <ac:spMkLst>
            <pc:docMk/>
            <pc:sldMk cId="3620574116" sldId="662"/>
            <ac:spMk id="6" creationId="{F9DA6D90-D34C-4B46-A3C6-6B11EC567A9D}"/>
          </ac:spMkLst>
        </pc:spChg>
        <pc:spChg chg="del">
          <ac:chgData name="DOCENTE - MANUEL ALBERTO  GUEVARA  NAJARRO" userId="dc0839a7-ef25-445d-88fe-29223dfab4a5" providerId="ADAL" clId="{C18A2E0A-10DF-4B2D-8C4A-2BE29445969F}" dt="2021-07-30T01:42:16.992" v="1272" actId="478"/>
          <ac:spMkLst>
            <pc:docMk/>
            <pc:sldMk cId="3620574116" sldId="662"/>
            <ac:spMk id="12" creationId="{6A062740-7C83-4427-AA83-8E8BDEBFAA10}"/>
          </ac:spMkLst>
        </pc:spChg>
        <pc:spChg chg="del">
          <ac:chgData name="DOCENTE - MANUEL ALBERTO  GUEVARA  NAJARRO" userId="dc0839a7-ef25-445d-88fe-29223dfab4a5" providerId="ADAL" clId="{C18A2E0A-10DF-4B2D-8C4A-2BE29445969F}" dt="2021-07-30T01:42:16.992" v="1272" actId="478"/>
          <ac:spMkLst>
            <pc:docMk/>
            <pc:sldMk cId="3620574116" sldId="662"/>
            <ac:spMk id="13" creationId="{33A10D80-3DB7-44DF-906D-332BBAA8381C}"/>
          </ac:spMkLst>
        </pc:spChg>
        <pc:spChg chg="del">
          <ac:chgData name="DOCENTE - MANUEL ALBERTO  GUEVARA  NAJARRO" userId="dc0839a7-ef25-445d-88fe-29223dfab4a5" providerId="ADAL" clId="{C18A2E0A-10DF-4B2D-8C4A-2BE29445969F}" dt="2021-07-30T01:42:16.992" v="1272" actId="478"/>
          <ac:spMkLst>
            <pc:docMk/>
            <pc:sldMk cId="3620574116" sldId="662"/>
            <ac:spMk id="14" creationId="{21568953-C722-48DB-8D1F-B466C11B5430}"/>
          </ac:spMkLst>
        </pc:spChg>
        <pc:spChg chg="add mod">
          <ac:chgData name="DOCENTE - MANUEL ALBERTO  GUEVARA  NAJARRO" userId="dc0839a7-ef25-445d-88fe-29223dfab4a5" providerId="ADAL" clId="{C18A2E0A-10DF-4B2D-8C4A-2BE29445969F}" dt="2021-07-30T02:10:50.023" v="1500" actId="207"/>
          <ac:spMkLst>
            <pc:docMk/>
            <pc:sldMk cId="3620574116" sldId="662"/>
            <ac:spMk id="17" creationId="{8AE78AA5-7B68-4758-B1A1-5D4B17D6324A}"/>
          </ac:spMkLst>
        </pc:spChg>
        <pc:picChg chg="add del mod">
          <ac:chgData name="DOCENTE - MANUEL ALBERTO  GUEVARA  NAJARRO" userId="dc0839a7-ef25-445d-88fe-29223dfab4a5" providerId="ADAL" clId="{C18A2E0A-10DF-4B2D-8C4A-2BE29445969F}" dt="2021-07-30T02:02:03.124" v="1319" actId="478"/>
          <ac:picMkLst>
            <pc:docMk/>
            <pc:sldMk cId="3620574116" sldId="662"/>
            <ac:picMk id="8" creationId="{453CA9A2-AE69-4554-B074-F0055B2AA4F9}"/>
          </ac:picMkLst>
        </pc:picChg>
        <pc:picChg chg="add del mod">
          <ac:chgData name="DOCENTE - MANUEL ALBERTO  GUEVARA  NAJARRO" userId="dc0839a7-ef25-445d-88fe-29223dfab4a5" providerId="ADAL" clId="{C18A2E0A-10DF-4B2D-8C4A-2BE29445969F}" dt="2021-07-30T02:02:03.124" v="1319" actId="478"/>
          <ac:picMkLst>
            <pc:docMk/>
            <pc:sldMk cId="3620574116" sldId="662"/>
            <ac:picMk id="10" creationId="{7C2590DF-407C-4F41-9579-7DEF586C1881}"/>
          </ac:picMkLst>
        </pc:picChg>
        <pc:picChg chg="del">
          <ac:chgData name="DOCENTE - MANUEL ALBERTO  GUEVARA  NAJARRO" userId="dc0839a7-ef25-445d-88fe-29223dfab4a5" providerId="ADAL" clId="{C18A2E0A-10DF-4B2D-8C4A-2BE29445969F}" dt="2021-07-30T01:42:29.699" v="1273" actId="478"/>
          <ac:picMkLst>
            <pc:docMk/>
            <pc:sldMk cId="3620574116" sldId="662"/>
            <ac:picMk id="11" creationId="{D8FBD1EA-416B-4529-91F6-1916526AE357}"/>
          </ac:picMkLst>
        </pc:picChg>
        <pc:picChg chg="add mod">
          <ac:chgData name="DOCENTE - MANUEL ALBERTO  GUEVARA  NAJARRO" userId="dc0839a7-ef25-445d-88fe-29223dfab4a5" providerId="ADAL" clId="{C18A2E0A-10DF-4B2D-8C4A-2BE29445969F}" dt="2021-07-30T02:02:17.686" v="1323" actId="1076"/>
          <ac:picMkLst>
            <pc:docMk/>
            <pc:sldMk cId="3620574116" sldId="662"/>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44.948" v="1499" actId="207"/>
        <pc:sldMkLst>
          <pc:docMk/>
          <pc:sldMk cId="3425911055" sldId="663"/>
        </pc:sldMkLst>
        <pc:spChg chg="add mod">
          <ac:chgData name="DOCENTE - MANUEL ALBERTO  GUEVARA  NAJARRO" userId="dc0839a7-ef25-445d-88fe-29223dfab4a5" providerId="ADAL" clId="{C18A2E0A-10DF-4B2D-8C4A-2BE29445969F}" dt="2021-07-30T02:10:44.948" v="1499" actId="207"/>
          <ac:spMkLst>
            <pc:docMk/>
            <pc:sldMk cId="3425911055" sldId="663"/>
            <ac:spMk id="9" creationId="{AD7B95AE-1D13-48CB-BAF9-CD8D55805A67}"/>
          </ac:spMkLst>
        </pc:spChg>
        <pc:spChg chg="add mod">
          <ac:chgData name="DOCENTE - MANUEL ALBERTO  GUEVARA  NAJARRO" userId="dc0839a7-ef25-445d-88fe-29223dfab4a5" providerId="ADAL" clId="{C18A2E0A-10DF-4B2D-8C4A-2BE29445969F}" dt="2021-07-30T02:10:44.948" v="1499" actId="207"/>
          <ac:spMkLst>
            <pc:docMk/>
            <pc:sldMk cId="3425911055" sldId="663"/>
            <ac:spMk id="11" creationId="{7D3ED0F4-8360-4C7C-BC0F-CB03A5075746}"/>
          </ac:spMkLst>
        </pc:spChg>
        <pc:picChg chg="mod">
          <ac:chgData name="DOCENTE - MANUEL ALBERTO  GUEVARA  NAJARRO" userId="dc0839a7-ef25-445d-88fe-29223dfab4a5" providerId="ADAL" clId="{C18A2E0A-10DF-4B2D-8C4A-2BE29445969F}" dt="2021-07-30T02:00:55.615" v="1313" actId="1076"/>
          <ac:picMkLst>
            <pc:docMk/>
            <pc:sldMk cId="3425911055" sldId="663"/>
            <ac:picMk id="8" creationId="{453CA9A2-AE69-4554-B074-F0055B2AA4F9}"/>
          </ac:picMkLst>
        </pc:picChg>
        <pc:picChg chg="mod">
          <ac:chgData name="DOCENTE - MANUEL ALBERTO  GUEVARA  NAJARRO" userId="dc0839a7-ef25-445d-88fe-29223dfab4a5" providerId="ADAL" clId="{C18A2E0A-10DF-4B2D-8C4A-2BE29445969F}" dt="2021-07-30T02:01:00.523" v="1315" actId="1076"/>
          <ac:picMkLst>
            <pc:docMk/>
            <pc:sldMk cId="3425911055" sldId="663"/>
            <ac:picMk id="10" creationId="{7C2590DF-407C-4F41-9579-7DEF586C1881}"/>
          </ac:picMkLst>
        </pc:picChg>
        <pc:picChg chg="del">
          <ac:chgData name="DOCENTE - MANUEL ALBERTO  GUEVARA  NAJARRO" userId="dc0839a7-ef25-445d-88fe-29223dfab4a5" providerId="ADAL" clId="{C18A2E0A-10DF-4B2D-8C4A-2BE29445969F}" dt="2021-07-30T01:43:51.209" v="1286" actId="478"/>
          <ac:picMkLst>
            <pc:docMk/>
            <pc:sldMk cId="3425911055" sldId="663"/>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3.969" v="1501" actId="207"/>
        <pc:sldMkLst>
          <pc:docMk/>
          <pc:sldMk cId="23517781" sldId="664"/>
        </pc:sldMkLst>
        <pc:spChg chg="mod">
          <ac:chgData name="DOCENTE - MANUEL ALBERTO  GUEVARA  NAJARRO" userId="dc0839a7-ef25-445d-88fe-29223dfab4a5" providerId="ADAL" clId="{C18A2E0A-10DF-4B2D-8C4A-2BE29445969F}" dt="2021-07-30T02:02:53.521" v="1336" actId="20577"/>
          <ac:spMkLst>
            <pc:docMk/>
            <pc:sldMk cId="23517781" sldId="664"/>
            <ac:spMk id="2" creationId="{A513C804-6001-4C7A-A4F6-858606C13E1B}"/>
          </ac:spMkLst>
        </pc:spChg>
        <pc:spChg chg="add mod">
          <ac:chgData name="DOCENTE - MANUEL ALBERTO  GUEVARA  NAJARRO" userId="dc0839a7-ef25-445d-88fe-29223dfab4a5" providerId="ADAL" clId="{C18A2E0A-10DF-4B2D-8C4A-2BE29445969F}" dt="2021-07-30T02:10:53.969" v="1501" actId="207"/>
          <ac:spMkLst>
            <pc:docMk/>
            <pc:sldMk cId="23517781" sldId="664"/>
            <ac:spMk id="7" creationId="{779CCAF8-224C-4216-B0CC-63234C757742}"/>
          </ac:spMkLst>
        </pc:spChg>
        <pc:spChg chg="mod">
          <ac:chgData name="DOCENTE - MANUEL ALBERTO  GUEVARA  NAJARRO" userId="dc0839a7-ef25-445d-88fe-29223dfab4a5" providerId="ADAL" clId="{C18A2E0A-10DF-4B2D-8C4A-2BE29445969F}" dt="2021-07-30T02:10:53.969" v="1501" actId="207"/>
          <ac:spMkLst>
            <pc:docMk/>
            <pc:sldMk cId="23517781" sldId="664"/>
            <ac:spMk id="17" creationId="{8AE78AA5-7B68-4758-B1A1-5D4B17D6324A}"/>
          </ac:spMkLst>
        </pc:spChg>
        <pc:picChg chg="add mod">
          <ac:chgData name="DOCENTE - MANUEL ALBERTO  GUEVARA  NAJARRO" userId="dc0839a7-ef25-445d-88fe-29223dfab4a5" providerId="ADAL" clId="{C18A2E0A-10DF-4B2D-8C4A-2BE29445969F}" dt="2021-07-30T02:06:43.233" v="1372" actId="1076"/>
          <ac:picMkLst>
            <pc:docMk/>
            <pc:sldMk cId="23517781" sldId="664"/>
            <ac:picMk id="6" creationId="{564914E0-241C-4A5A-846A-CD05C9211D6B}"/>
          </ac:picMkLst>
        </pc:picChg>
        <pc:picChg chg="add mod">
          <ac:chgData name="DOCENTE - MANUEL ALBERTO  GUEVARA  NAJARRO" userId="dc0839a7-ef25-445d-88fe-29223dfab4a5" providerId="ADAL" clId="{C18A2E0A-10DF-4B2D-8C4A-2BE29445969F}" dt="2021-07-30T02:07:19.098" v="1381" actId="1076"/>
          <ac:picMkLst>
            <pc:docMk/>
            <pc:sldMk cId="23517781" sldId="664"/>
            <ac:picMk id="9" creationId="{7170751E-0803-40F8-86F0-F61FF5498B9B}"/>
          </ac:picMkLst>
        </pc:picChg>
        <pc:picChg chg="del">
          <ac:chgData name="DOCENTE - MANUEL ALBERTO  GUEVARA  NAJARRO" userId="dc0839a7-ef25-445d-88fe-29223dfab4a5" providerId="ADAL" clId="{C18A2E0A-10DF-4B2D-8C4A-2BE29445969F}" dt="2021-07-30T02:03:21.171" v="1346" actId="478"/>
          <ac:picMkLst>
            <pc:docMk/>
            <pc:sldMk cId="23517781" sldId="664"/>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6.619" v="1502" actId="207"/>
        <pc:sldMkLst>
          <pc:docMk/>
          <pc:sldMk cId="4280083563" sldId="665"/>
        </pc:sldMkLst>
        <pc:spChg chg="del">
          <ac:chgData name="DOCENTE - MANUEL ALBERTO  GUEVARA  NAJARRO" userId="dc0839a7-ef25-445d-88fe-29223dfab4a5" providerId="ADAL" clId="{C18A2E0A-10DF-4B2D-8C4A-2BE29445969F}" dt="2021-07-30T02:03:39.653" v="1350" actId="478"/>
          <ac:spMkLst>
            <pc:docMk/>
            <pc:sldMk cId="4280083563" sldId="665"/>
            <ac:spMk id="7" creationId="{779CCAF8-224C-4216-B0CC-63234C757742}"/>
          </ac:spMkLst>
        </pc:spChg>
        <pc:spChg chg="mod">
          <ac:chgData name="DOCENTE - MANUEL ALBERTO  GUEVARA  NAJARRO" userId="dc0839a7-ef25-445d-88fe-29223dfab4a5" providerId="ADAL" clId="{C18A2E0A-10DF-4B2D-8C4A-2BE29445969F}" dt="2021-07-30T02:10:56.619" v="1502" actId="207"/>
          <ac:spMkLst>
            <pc:docMk/>
            <pc:sldMk cId="4280083563" sldId="665"/>
            <ac:spMk id="17" creationId="{8AE78AA5-7B68-4758-B1A1-5D4B17D6324A}"/>
          </ac:spMkLst>
        </pc:spChg>
        <pc:picChg chg="add mod">
          <ac:chgData name="DOCENTE - MANUEL ALBERTO  GUEVARA  NAJARRO" userId="dc0839a7-ef25-445d-88fe-29223dfab4a5" providerId="ADAL" clId="{C18A2E0A-10DF-4B2D-8C4A-2BE29445969F}" dt="2021-07-30T02:07:54.784" v="1386" actId="1076"/>
          <ac:picMkLst>
            <pc:docMk/>
            <pc:sldMk cId="4280083563" sldId="665"/>
            <ac:picMk id="4" creationId="{D90F2712-55AA-4080-8FC2-19CBC5A90086}"/>
          </ac:picMkLst>
        </pc:picChg>
      </pc:sldChg>
      <pc:sldChg chg="addSp modSp add mod">
        <pc:chgData name="DOCENTE - MANUEL ALBERTO  GUEVARA  NAJARRO" userId="dc0839a7-ef25-445d-88fe-29223dfab4a5" providerId="ADAL" clId="{C18A2E0A-10DF-4B2D-8C4A-2BE29445969F}" dt="2021-07-30T02:10:59.577" v="1503" actId="207"/>
        <pc:sldMkLst>
          <pc:docMk/>
          <pc:sldMk cId="3988125534" sldId="666"/>
        </pc:sldMkLst>
        <pc:spChg chg="mod">
          <ac:chgData name="DOCENTE - MANUEL ALBERTO  GUEVARA  NAJARRO" userId="dc0839a7-ef25-445d-88fe-29223dfab4a5" providerId="ADAL" clId="{C18A2E0A-10DF-4B2D-8C4A-2BE29445969F}" dt="2021-07-30T02:04:55.446" v="1356" actId="20577"/>
          <ac:spMkLst>
            <pc:docMk/>
            <pc:sldMk cId="3988125534" sldId="666"/>
            <ac:spMk id="2" creationId="{A513C804-6001-4C7A-A4F6-858606C13E1B}"/>
          </ac:spMkLst>
        </pc:spChg>
        <pc:spChg chg="add mod">
          <ac:chgData name="DOCENTE - MANUEL ALBERTO  GUEVARA  NAJARRO" userId="dc0839a7-ef25-445d-88fe-29223dfab4a5" providerId="ADAL" clId="{C18A2E0A-10DF-4B2D-8C4A-2BE29445969F}" dt="2021-07-30T02:10:59.577" v="1503" actId="207"/>
          <ac:spMkLst>
            <pc:docMk/>
            <pc:sldMk cId="3988125534" sldId="666"/>
            <ac:spMk id="6" creationId="{5C8D9E1C-B366-4CD6-BF79-63EEF77286AB}"/>
          </ac:spMkLst>
        </pc:spChg>
        <pc:spChg chg="mod">
          <ac:chgData name="DOCENTE - MANUEL ALBERTO  GUEVARA  NAJARRO" userId="dc0839a7-ef25-445d-88fe-29223dfab4a5" providerId="ADAL" clId="{C18A2E0A-10DF-4B2D-8C4A-2BE29445969F}" dt="2021-07-30T02:10:59.577" v="1503" actId="207"/>
          <ac:spMkLst>
            <pc:docMk/>
            <pc:sldMk cId="3988125534" sldId="666"/>
            <ac:spMk id="17" creationId="{8AE78AA5-7B68-4758-B1A1-5D4B17D6324A}"/>
          </ac:spMkLst>
        </pc:spChg>
        <pc:picChg chg="add mod">
          <ac:chgData name="DOCENTE - MANUEL ALBERTO  GUEVARA  NAJARRO" userId="dc0839a7-ef25-445d-88fe-29223dfab4a5" providerId="ADAL" clId="{C18A2E0A-10DF-4B2D-8C4A-2BE29445969F}" dt="2021-07-30T02:08:33.517" v="1391" actId="1076"/>
          <ac:picMkLst>
            <pc:docMk/>
            <pc:sldMk cId="3988125534" sldId="666"/>
            <ac:picMk id="4" creationId="{545F46AE-DB2B-46AC-966C-4C744C2E90C4}"/>
          </ac:picMkLst>
        </pc:picChg>
        <pc:picChg chg="add mod">
          <ac:chgData name="DOCENTE - MANUEL ALBERTO  GUEVARA  NAJARRO" userId="dc0839a7-ef25-445d-88fe-29223dfab4a5" providerId="ADAL" clId="{C18A2E0A-10DF-4B2D-8C4A-2BE29445969F}" dt="2021-07-30T02:08:56.694" v="1398" actId="14100"/>
          <ac:picMkLst>
            <pc:docMk/>
            <pc:sldMk cId="3988125534" sldId="666"/>
            <ac:picMk id="8" creationId="{2925C4CA-40C7-470B-9EE2-0DC6E364D363}"/>
          </ac:picMkLst>
        </pc:picChg>
      </pc:sldChg>
      <pc:sldChg chg="addSp modSp add mod">
        <pc:chgData name="DOCENTE - MANUEL ALBERTO  GUEVARA  NAJARRO" userId="dc0839a7-ef25-445d-88fe-29223dfab4a5" providerId="ADAL" clId="{C18A2E0A-10DF-4B2D-8C4A-2BE29445969F}" dt="2021-07-30T02:11:02.456" v="1504" actId="207"/>
        <pc:sldMkLst>
          <pc:docMk/>
          <pc:sldMk cId="138281602" sldId="667"/>
        </pc:sldMkLst>
        <pc:spChg chg="mod">
          <ac:chgData name="DOCENTE - MANUEL ALBERTO  GUEVARA  NAJARRO" userId="dc0839a7-ef25-445d-88fe-29223dfab4a5" providerId="ADAL" clId="{C18A2E0A-10DF-4B2D-8C4A-2BE29445969F}" dt="2021-07-30T02:11:02.456" v="1504" actId="207"/>
          <ac:spMkLst>
            <pc:docMk/>
            <pc:sldMk cId="138281602" sldId="667"/>
            <ac:spMk id="6" creationId="{5C8D9E1C-B366-4CD6-BF79-63EEF77286AB}"/>
          </ac:spMkLst>
        </pc:spChg>
        <pc:spChg chg="mod">
          <ac:chgData name="DOCENTE - MANUEL ALBERTO  GUEVARA  NAJARRO" userId="dc0839a7-ef25-445d-88fe-29223dfab4a5" providerId="ADAL" clId="{C18A2E0A-10DF-4B2D-8C4A-2BE29445969F}" dt="2021-07-30T02:11:02.456" v="1504" actId="207"/>
          <ac:spMkLst>
            <pc:docMk/>
            <pc:sldMk cId="138281602" sldId="667"/>
            <ac:spMk id="17" creationId="{8AE78AA5-7B68-4758-B1A1-5D4B17D6324A}"/>
          </ac:spMkLst>
        </pc:spChg>
        <pc:picChg chg="add mod">
          <ac:chgData name="DOCENTE - MANUEL ALBERTO  GUEVARA  NAJARRO" userId="dc0839a7-ef25-445d-88fe-29223dfab4a5" providerId="ADAL" clId="{C18A2E0A-10DF-4B2D-8C4A-2BE29445969F}" dt="2021-07-30T02:09:17.983" v="1406" actId="1076"/>
          <ac:picMkLst>
            <pc:docMk/>
            <pc:sldMk cId="138281602" sldId="667"/>
            <ac:picMk id="4" creationId="{7DD7CA7C-EB2A-470E-9310-D7DECA5ABC87}"/>
          </ac:picMkLst>
        </pc:picChg>
        <pc:picChg chg="add mod">
          <ac:chgData name="DOCENTE - MANUEL ALBERTO  GUEVARA  NAJARRO" userId="dc0839a7-ef25-445d-88fe-29223dfab4a5" providerId="ADAL" clId="{C18A2E0A-10DF-4B2D-8C4A-2BE29445969F}" dt="2021-07-30T02:09:39.726" v="1411" actId="1076"/>
          <ac:picMkLst>
            <pc:docMk/>
            <pc:sldMk cId="138281602" sldId="667"/>
            <ac:picMk id="8" creationId="{A8D98EF0-45B9-4E72-A322-EB19FE608F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12: </a:t>
            </a:r>
            <a:r>
              <a:rPr lang="es-ES" sz="1200" dirty="0">
                <a:solidFill>
                  <a:schemeClr val="bg1"/>
                </a:solidFill>
                <a:latin typeface="Stag Book"/>
                <a:cs typeface="Arial"/>
              </a:rPr>
              <a:t> </a:t>
            </a:r>
            <a:r>
              <a:rPr lang="es-PE" sz="1200" dirty="0" err="1">
                <a:solidFill>
                  <a:schemeClr val="bg1"/>
                </a:solidFill>
                <a:latin typeface="Stag Book"/>
                <a:cs typeface="Arial"/>
              </a:rPr>
              <a:t>Design</a:t>
            </a:r>
            <a:r>
              <a:rPr lang="es-PE" sz="1200" dirty="0">
                <a:solidFill>
                  <a:schemeClr val="bg1"/>
                </a:solidFill>
                <a:latin typeface="Stag Book"/>
                <a:cs typeface="Arial"/>
              </a:rPr>
              <a:t> </a:t>
            </a:r>
            <a:r>
              <a:rPr lang="es-PE" sz="1200" dirty="0" err="1">
                <a:solidFill>
                  <a:schemeClr val="bg1"/>
                </a:solidFill>
                <a:latin typeface="Stag Book"/>
                <a:cs typeface="Arial"/>
              </a:rPr>
              <a:t>Thinking</a:t>
            </a:r>
            <a:r>
              <a:rPr lang="es-PE" sz="1200" dirty="0">
                <a:solidFill>
                  <a:schemeClr val="bg1"/>
                </a:solidFill>
                <a:latin typeface="Stag Book"/>
                <a:cs typeface="Arial"/>
              </a:rPr>
              <a:t> –  Validar</a:t>
            </a:r>
          </a:p>
          <a:p>
            <a:pPr marL="626745" indent="-626745">
              <a:buNone/>
            </a:pPr>
            <a:r>
              <a:rPr lang="en-US" sz="1200" b="1">
                <a:solidFill>
                  <a:schemeClr val="bg1"/>
                </a:solidFill>
                <a:latin typeface="Arial"/>
                <a:cs typeface="Arial"/>
              </a:rPr>
              <a:t>Escuela de Ingeniería</a:t>
            </a:r>
            <a:endParaRPr lang="en-US"/>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5179699" cy="477331"/>
          </a:xfrm>
        </p:spPr>
        <p:txBody>
          <a:bodyPr>
            <a:normAutofit/>
          </a:bodyPr>
          <a:lstStyle/>
          <a:p>
            <a:r>
              <a:rPr lang="es-MX" dirty="0"/>
              <a:t>Herramientas de validación</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43" name="Freeform 5">
            <a:extLst>
              <a:ext uri="{FF2B5EF4-FFF2-40B4-BE49-F238E27FC236}">
                <a16:creationId xmlns:a16="http://schemas.microsoft.com/office/drawing/2014/main" id="{6F1251BA-FC14-46C2-868E-0FC64E9680EB}"/>
              </a:ext>
            </a:extLst>
          </p:cNvPr>
          <p:cNvSpPr>
            <a:spLocks/>
          </p:cNvSpPr>
          <p:nvPr/>
        </p:nvSpPr>
        <p:spPr bwMode="auto">
          <a:xfrm>
            <a:off x="7703692" y="1517793"/>
            <a:ext cx="2399784" cy="2281812"/>
          </a:xfrm>
          <a:custGeom>
            <a:avLst/>
            <a:gdLst>
              <a:gd name="T0" fmla="*/ 509 w 1492"/>
              <a:gd name="T1" fmla="*/ 142 h 1418"/>
              <a:gd name="T2" fmla="*/ 284 w 1492"/>
              <a:gd name="T3" fmla="*/ 991 h 1418"/>
              <a:gd name="T4" fmla="*/ 1138 w 1492"/>
              <a:gd name="T5" fmla="*/ 1147 h 1418"/>
              <a:gd name="T6" fmla="*/ 1207 w 1492"/>
              <a:gd name="T7" fmla="*/ 431 h 1418"/>
              <a:gd name="T8" fmla="*/ 509 w 1492"/>
              <a:gd name="T9" fmla="*/ 142 h 1418"/>
            </a:gdLst>
            <a:ahLst/>
            <a:cxnLst>
              <a:cxn ang="0">
                <a:pos x="T0" y="T1"/>
              </a:cxn>
              <a:cxn ang="0">
                <a:pos x="T2" y="T3"/>
              </a:cxn>
              <a:cxn ang="0">
                <a:pos x="T4" y="T5"/>
              </a:cxn>
              <a:cxn ang="0">
                <a:pos x="T6" y="T7"/>
              </a:cxn>
              <a:cxn ang="0">
                <a:pos x="T8" y="T9"/>
              </a:cxn>
            </a:cxnLst>
            <a:rect l="0" t="0" r="r" b="b"/>
            <a:pathLst>
              <a:path w="1492" h="1418">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rgbClr val="FFC80D">
              <a:alpha val="30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44" name="Freeform 6">
            <a:extLst>
              <a:ext uri="{FF2B5EF4-FFF2-40B4-BE49-F238E27FC236}">
                <a16:creationId xmlns:a16="http://schemas.microsoft.com/office/drawing/2014/main" id="{F52ADF79-4960-4674-83FD-0D0A27B0331B}"/>
              </a:ext>
            </a:extLst>
          </p:cNvPr>
          <p:cNvSpPr>
            <a:spLocks/>
          </p:cNvSpPr>
          <p:nvPr/>
        </p:nvSpPr>
        <p:spPr bwMode="auto">
          <a:xfrm>
            <a:off x="7959963" y="1572763"/>
            <a:ext cx="2138276" cy="2199230"/>
          </a:xfrm>
          <a:custGeom>
            <a:avLst/>
            <a:gdLst>
              <a:gd name="T0" fmla="*/ 1008 w 1329"/>
              <a:gd name="T1" fmla="*/ 173 h 1367"/>
              <a:gd name="T2" fmla="*/ 185 w 1329"/>
              <a:gd name="T3" fmla="*/ 479 h 1367"/>
              <a:gd name="T4" fmla="*/ 549 w 1329"/>
              <a:gd name="T5" fmla="*/ 1266 h 1367"/>
              <a:gd name="T6" fmla="*/ 1174 w 1329"/>
              <a:gd name="T7" fmla="*/ 910 h 1367"/>
              <a:gd name="T8" fmla="*/ 1008 w 1329"/>
              <a:gd name="T9" fmla="*/ 173 h 1367"/>
            </a:gdLst>
            <a:ahLst/>
            <a:cxnLst>
              <a:cxn ang="0">
                <a:pos x="T0" y="T1"/>
              </a:cxn>
              <a:cxn ang="0">
                <a:pos x="T2" y="T3"/>
              </a:cxn>
              <a:cxn ang="0">
                <a:pos x="T4" y="T5"/>
              </a:cxn>
              <a:cxn ang="0">
                <a:pos x="T6" y="T7"/>
              </a:cxn>
              <a:cxn ang="0">
                <a:pos x="T8" y="T9"/>
              </a:cxn>
            </a:cxnLst>
            <a:rect l="0" t="0" r="r" b="b"/>
            <a:pathLst>
              <a:path w="1329" h="1367">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rgbClr val="FFC80D">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45" name="Freeform 7">
            <a:extLst>
              <a:ext uri="{FF2B5EF4-FFF2-40B4-BE49-F238E27FC236}">
                <a16:creationId xmlns:a16="http://schemas.microsoft.com/office/drawing/2014/main" id="{A7B6DD55-EBF8-428D-B876-A607113670C5}"/>
              </a:ext>
            </a:extLst>
          </p:cNvPr>
          <p:cNvSpPr>
            <a:spLocks/>
          </p:cNvSpPr>
          <p:nvPr/>
        </p:nvSpPr>
        <p:spPr bwMode="auto">
          <a:xfrm>
            <a:off x="7841438" y="1824431"/>
            <a:ext cx="2273946" cy="1625090"/>
          </a:xfrm>
          <a:custGeom>
            <a:avLst/>
            <a:gdLst>
              <a:gd name="T0" fmla="*/ 808 w 1414"/>
              <a:gd name="T1" fmla="*/ 42 h 1010"/>
              <a:gd name="T2" fmla="*/ 28 w 1414"/>
              <a:gd name="T3" fmla="*/ 588 h 1010"/>
              <a:gd name="T4" fmla="*/ 831 w 1414"/>
              <a:gd name="T5" fmla="*/ 969 h 1010"/>
              <a:gd name="T6" fmla="*/ 808 w 1414"/>
              <a:gd name="T7" fmla="*/ 42 h 1010"/>
            </a:gdLst>
            <a:ahLst/>
            <a:cxnLst>
              <a:cxn ang="0">
                <a:pos x="T0" y="T1"/>
              </a:cxn>
              <a:cxn ang="0">
                <a:pos x="T2" y="T3"/>
              </a:cxn>
              <a:cxn ang="0">
                <a:pos x="T4" y="T5"/>
              </a:cxn>
              <a:cxn ang="0">
                <a:pos x="T6" y="T7"/>
              </a:cxn>
            </a:cxnLst>
            <a:rect l="0" t="0" r="r" b="b"/>
            <a:pathLst>
              <a:path w="1414" h="1010">
                <a:moveTo>
                  <a:pt x="808" y="42"/>
                </a:moveTo>
                <a:cubicBezTo>
                  <a:pt x="423" y="0"/>
                  <a:pt x="55" y="386"/>
                  <a:pt x="28" y="588"/>
                </a:cubicBezTo>
                <a:cubicBezTo>
                  <a:pt x="0" y="790"/>
                  <a:pt x="248" y="1010"/>
                  <a:pt x="831" y="969"/>
                </a:cubicBezTo>
                <a:cubicBezTo>
                  <a:pt x="1414" y="927"/>
                  <a:pt x="1307" y="95"/>
                  <a:pt x="808" y="42"/>
                </a:cubicBezTo>
                <a:close/>
              </a:path>
            </a:pathLst>
          </a:custGeom>
          <a:solidFill>
            <a:srgbClr val="FFC80D">
              <a:alpha val="65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grpSp>
        <p:nvGrpSpPr>
          <p:cNvPr id="153" name="Group 124">
            <a:extLst>
              <a:ext uri="{FF2B5EF4-FFF2-40B4-BE49-F238E27FC236}">
                <a16:creationId xmlns:a16="http://schemas.microsoft.com/office/drawing/2014/main" id="{122A22C7-DC39-42A1-AEC5-4AD4348BD24F}"/>
              </a:ext>
            </a:extLst>
          </p:cNvPr>
          <p:cNvGrpSpPr/>
          <p:nvPr/>
        </p:nvGrpSpPr>
        <p:grpSpPr>
          <a:xfrm>
            <a:off x="1921433" y="1502961"/>
            <a:ext cx="2180592" cy="2286194"/>
            <a:chOff x="-717551" y="6142038"/>
            <a:chExt cx="3638550" cy="3814763"/>
          </a:xfrm>
          <a:solidFill>
            <a:srgbClr val="C91B71">
              <a:alpha val="50196"/>
            </a:srgbClr>
          </a:solidFill>
        </p:grpSpPr>
        <p:sp>
          <p:nvSpPr>
            <p:cNvPr id="154" name="Freeform 11">
              <a:extLst>
                <a:ext uri="{FF2B5EF4-FFF2-40B4-BE49-F238E27FC236}">
                  <a16:creationId xmlns:a16="http://schemas.microsoft.com/office/drawing/2014/main" id="{B6049A2A-F2B8-4461-A6D9-9F069A9D6370}"/>
                </a:ext>
              </a:extLst>
            </p:cNvPr>
            <p:cNvSpPr>
              <a:spLocks/>
            </p:cNvSpPr>
            <p:nvPr/>
          </p:nvSpPr>
          <p:spPr bwMode="auto">
            <a:xfrm>
              <a:off x="-717551" y="6142038"/>
              <a:ext cx="3638550" cy="3814763"/>
            </a:xfrm>
            <a:custGeom>
              <a:avLst/>
              <a:gdLst>
                <a:gd name="T0" fmla="*/ 1146 w 1403"/>
                <a:gd name="T1" fmla="*/ 298 h 1470"/>
                <a:gd name="T2" fmla="*/ 277 w 1403"/>
                <a:gd name="T3" fmla="*/ 431 h 1470"/>
                <a:gd name="T4" fmla="*/ 476 w 1403"/>
                <a:gd name="T5" fmla="*/ 1276 h 1470"/>
                <a:gd name="T6" fmla="*/ 1159 w 1403"/>
                <a:gd name="T7" fmla="*/ 1053 h 1470"/>
                <a:gd name="T8" fmla="*/ 1146 w 1403"/>
                <a:gd name="T9" fmla="*/ 298 h 1470"/>
              </a:gdLst>
              <a:ahLst/>
              <a:cxnLst>
                <a:cxn ang="0">
                  <a:pos x="T0" y="T1"/>
                </a:cxn>
                <a:cxn ang="0">
                  <a:pos x="T2" y="T3"/>
                </a:cxn>
                <a:cxn ang="0">
                  <a:pos x="T4" y="T5"/>
                </a:cxn>
                <a:cxn ang="0">
                  <a:pos x="T6" y="T7"/>
                </a:cxn>
                <a:cxn ang="0">
                  <a:pos x="T8" y="T9"/>
                </a:cxn>
              </a:cxnLst>
              <a:rect l="0" t="0" r="r" b="b"/>
              <a:pathLst>
                <a:path w="1403" h="1470">
                  <a:moveTo>
                    <a:pt x="1146" y="298"/>
                  </a:moveTo>
                  <a:cubicBezTo>
                    <a:pt x="924" y="142"/>
                    <a:pt x="555" y="0"/>
                    <a:pt x="277" y="431"/>
                  </a:cubicBezTo>
                  <a:cubicBezTo>
                    <a:pt x="0" y="863"/>
                    <a:pt x="298" y="1179"/>
                    <a:pt x="476" y="1276"/>
                  </a:cubicBezTo>
                  <a:cubicBezTo>
                    <a:pt x="653" y="1374"/>
                    <a:pt x="916" y="1470"/>
                    <a:pt x="1159" y="1053"/>
                  </a:cubicBezTo>
                  <a:cubicBezTo>
                    <a:pt x="1403" y="636"/>
                    <a:pt x="1370" y="456"/>
                    <a:pt x="1146" y="29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55" name="Freeform 12">
              <a:extLst>
                <a:ext uri="{FF2B5EF4-FFF2-40B4-BE49-F238E27FC236}">
                  <a16:creationId xmlns:a16="http://schemas.microsoft.com/office/drawing/2014/main" id="{F4EC2F71-873C-49D9-A822-55D38F6D4A2D}"/>
                </a:ext>
              </a:extLst>
            </p:cNvPr>
            <p:cNvSpPr>
              <a:spLocks/>
            </p:cNvSpPr>
            <p:nvPr/>
          </p:nvSpPr>
          <p:spPr bwMode="auto">
            <a:xfrm>
              <a:off x="-588963" y="6626225"/>
              <a:ext cx="3232150" cy="3175000"/>
            </a:xfrm>
            <a:custGeom>
              <a:avLst/>
              <a:gdLst>
                <a:gd name="T0" fmla="*/ 1182 w 1246"/>
                <a:gd name="T1" fmla="*/ 860 h 1223"/>
                <a:gd name="T2" fmla="*/ 740 w 1246"/>
                <a:gd name="T3" fmla="*/ 101 h 1223"/>
                <a:gd name="T4" fmla="*/ 26 w 1246"/>
                <a:gd name="T5" fmla="*/ 594 h 1223"/>
                <a:gd name="T6" fmla="*/ 484 w 1246"/>
                <a:gd name="T7" fmla="*/ 1149 h 1223"/>
                <a:gd name="T8" fmla="*/ 1182 w 1246"/>
                <a:gd name="T9" fmla="*/ 860 h 1223"/>
              </a:gdLst>
              <a:ahLst/>
              <a:cxnLst>
                <a:cxn ang="0">
                  <a:pos x="T0" y="T1"/>
                </a:cxn>
                <a:cxn ang="0">
                  <a:pos x="T2" y="T3"/>
                </a:cxn>
                <a:cxn ang="0">
                  <a:pos x="T4" y="T5"/>
                </a:cxn>
                <a:cxn ang="0">
                  <a:pos x="T6" y="T7"/>
                </a:cxn>
                <a:cxn ang="0">
                  <a:pos x="T8" y="T9"/>
                </a:cxn>
              </a:cxnLst>
              <a:rect l="0" t="0" r="r" b="b"/>
              <a:pathLst>
                <a:path w="1246" h="1223">
                  <a:moveTo>
                    <a:pt x="1182" y="860"/>
                  </a:moveTo>
                  <a:cubicBezTo>
                    <a:pt x="1246" y="597"/>
                    <a:pt x="1243" y="201"/>
                    <a:pt x="740" y="101"/>
                  </a:cubicBezTo>
                  <a:cubicBezTo>
                    <a:pt x="237" y="0"/>
                    <a:pt x="52" y="392"/>
                    <a:pt x="26" y="594"/>
                  </a:cubicBezTo>
                  <a:cubicBezTo>
                    <a:pt x="0" y="795"/>
                    <a:pt x="7" y="1074"/>
                    <a:pt x="484" y="1149"/>
                  </a:cubicBezTo>
                  <a:cubicBezTo>
                    <a:pt x="961" y="1223"/>
                    <a:pt x="1117" y="1126"/>
                    <a:pt x="1182" y="860"/>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grpSp>
      <p:sp>
        <p:nvSpPr>
          <p:cNvPr id="156" name="Freeform 13">
            <a:extLst>
              <a:ext uri="{FF2B5EF4-FFF2-40B4-BE49-F238E27FC236}">
                <a16:creationId xmlns:a16="http://schemas.microsoft.com/office/drawing/2014/main" id="{7B67D481-AD11-4B22-B0D9-6AFB4C78478B}"/>
              </a:ext>
            </a:extLst>
          </p:cNvPr>
          <p:cNvSpPr>
            <a:spLocks/>
          </p:cNvSpPr>
          <p:nvPr/>
        </p:nvSpPr>
        <p:spPr bwMode="auto">
          <a:xfrm>
            <a:off x="2125967" y="1826688"/>
            <a:ext cx="2234820" cy="2101624"/>
          </a:xfrm>
          <a:custGeom>
            <a:avLst/>
            <a:gdLst>
              <a:gd name="T0" fmla="*/ 1100 w 1438"/>
              <a:gd name="T1" fmla="*/ 287 h 1351"/>
              <a:gd name="T2" fmla="*/ 154 w 1438"/>
              <a:gd name="T3" fmla="*/ 177 h 1351"/>
              <a:gd name="T4" fmla="*/ 502 w 1438"/>
              <a:gd name="T5" fmla="*/ 995 h 1351"/>
              <a:gd name="T6" fmla="*/ 1100 w 1438"/>
              <a:gd name="T7" fmla="*/ 287 h 1351"/>
            </a:gdLst>
            <a:ahLst/>
            <a:cxnLst>
              <a:cxn ang="0">
                <a:pos x="T0" y="T1"/>
              </a:cxn>
              <a:cxn ang="0">
                <a:pos x="T2" y="T3"/>
              </a:cxn>
              <a:cxn ang="0">
                <a:pos x="T4" y="T5"/>
              </a:cxn>
              <a:cxn ang="0">
                <a:pos x="T6" y="T7"/>
              </a:cxn>
            </a:cxnLst>
            <a:rect l="0" t="0" r="r" b="b"/>
            <a:pathLst>
              <a:path w="1438" h="1351">
                <a:moveTo>
                  <a:pt x="1100" y="287"/>
                </a:moveTo>
                <a:cubicBezTo>
                  <a:pt x="840" y="0"/>
                  <a:pt x="309" y="45"/>
                  <a:pt x="154" y="177"/>
                </a:cubicBezTo>
                <a:cubicBezTo>
                  <a:pt x="0" y="310"/>
                  <a:pt x="39" y="639"/>
                  <a:pt x="502" y="995"/>
                </a:cubicBezTo>
                <a:cubicBezTo>
                  <a:pt x="966" y="1351"/>
                  <a:pt x="1438" y="658"/>
                  <a:pt x="1100" y="287"/>
                </a:cubicBezTo>
                <a:close/>
              </a:path>
            </a:pathLst>
          </a:custGeom>
          <a:solidFill>
            <a:srgbClr val="C91B71">
              <a:alpha val="50196"/>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464646"/>
              </a:solidFill>
              <a:effectLst/>
              <a:uLnTx/>
              <a:uFillTx/>
              <a:latin typeface="Ubuntu"/>
            </a:endParaRPr>
          </a:p>
        </p:txBody>
      </p:sp>
      <p:sp>
        <p:nvSpPr>
          <p:cNvPr id="157" name="TextBox 128">
            <a:extLst>
              <a:ext uri="{FF2B5EF4-FFF2-40B4-BE49-F238E27FC236}">
                <a16:creationId xmlns:a16="http://schemas.microsoft.com/office/drawing/2014/main" id="{594EF6FA-B2DB-47E6-8823-157B41F08C5A}"/>
              </a:ext>
            </a:extLst>
          </p:cNvPr>
          <p:cNvSpPr txBox="1"/>
          <p:nvPr/>
        </p:nvSpPr>
        <p:spPr>
          <a:xfrm>
            <a:off x="6567095" y="4147482"/>
            <a:ext cx="4693088" cy="1815882"/>
          </a:xfrm>
          <a:prstGeom prst="rect">
            <a:avLst/>
          </a:prstGeom>
          <a:noFill/>
        </p:spPr>
        <p:txBody>
          <a:bodyPr wrap="square" rtlCol="0">
            <a:spAutoFit/>
          </a:bodyPr>
          <a:lstStyle/>
          <a:p>
            <a:pPr algn="just"/>
            <a:r>
              <a:rPr lang="es-MX" sz="1400" b="1" dirty="0">
                <a:latin typeface="+mj-lt"/>
              </a:rPr>
              <a:t>Objetivo</a:t>
            </a:r>
          </a:p>
          <a:p>
            <a:pPr algn="just"/>
            <a:r>
              <a:rPr lang="es-MX" sz="1400" dirty="0">
                <a:latin typeface="+mj-lt"/>
              </a:rPr>
              <a:t>Testear la experiencia del usuario sobre una posible solución.</a:t>
            </a:r>
          </a:p>
          <a:p>
            <a:pPr algn="just"/>
            <a:endParaRPr lang="es-MX" sz="1400" b="1" dirty="0">
              <a:latin typeface="+mj-lt"/>
            </a:endParaRPr>
          </a:p>
          <a:p>
            <a:pPr algn="just"/>
            <a:r>
              <a:rPr lang="es-MX" sz="1400" b="1" dirty="0">
                <a:latin typeface="+mj-lt"/>
              </a:rPr>
              <a:t>Descripción</a:t>
            </a:r>
          </a:p>
          <a:p>
            <a:pPr algn="just"/>
            <a:r>
              <a:rPr lang="es-MX" sz="1400" dirty="0">
                <a:latin typeface="+mj-lt"/>
              </a:rPr>
              <a:t>Se le pedirá a una serie de usuarios que desarrollen tareas normales con los prototipos, para luego hacerles preguntas concretas sobre la usabilidad justo en el momento de haber terminado dichas tareas.</a:t>
            </a:r>
          </a:p>
        </p:txBody>
      </p:sp>
      <p:sp>
        <p:nvSpPr>
          <p:cNvPr id="158" name="TextBox 129">
            <a:extLst>
              <a:ext uri="{FF2B5EF4-FFF2-40B4-BE49-F238E27FC236}">
                <a16:creationId xmlns:a16="http://schemas.microsoft.com/office/drawing/2014/main" id="{F4D97B1F-2115-491A-90CD-CCFF4D278788}"/>
              </a:ext>
            </a:extLst>
          </p:cNvPr>
          <p:cNvSpPr txBox="1"/>
          <p:nvPr/>
        </p:nvSpPr>
        <p:spPr>
          <a:xfrm>
            <a:off x="7685039" y="3771964"/>
            <a:ext cx="2482600" cy="369332"/>
          </a:xfrm>
          <a:prstGeom prst="rect">
            <a:avLst/>
          </a:prstGeom>
          <a:noFill/>
        </p:spPr>
        <p:txBody>
          <a:bodyPr wrap="square" rtlCol="0">
            <a:spAutoFit/>
          </a:bodyPr>
          <a:lstStyle/>
          <a:p>
            <a:pPr algn="ctr"/>
            <a:r>
              <a:rPr lang="id-ID" b="1" dirty="0">
                <a:latin typeface="+mj-lt"/>
              </a:rPr>
              <a:t>Prueba de usabilidad</a:t>
            </a:r>
            <a:endParaRPr lang="en-US" b="1" dirty="0">
              <a:latin typeface="+mj-lt"/>
            </a:endParaRPr>
          </a:p>
        </p:txBody>
      </p:sp>
      <p:sp>
        <p:nvSpPr>
          <p:cNvPr id="159" name="TextBox 130">
            <a:extLst>
              <a:ext uri="{FF2B5EF4-FFF2-40B4-BE49-F238E27FC236}">
                <a16:creationId xmlns:a16="http://schemas.microsoft.com/office/drawing/2014/main" id="{2649EDB8-DC5E-4D0C-8F3C-4CFD8D6C692C}"/>
              </a:ext>
            </a:extLst>
          </p:cNvPr>
          <p:cNvSpPr txBox="1"/>
          <p:nvPr/>
        </p:nvSpPr>
        <p:spPr>
          <a:xfrm>
            <a:off x="360224" y="4147482"/>
            <a:ext cx="5273444" cy="2031325"/>
          </a:xfrm>
          <a:prstGeom prst="rect">
            <a:avLst/>
          </a:prstGeom>
          <a:noFill/>
        </p:spPr>
        <p:txBody>
          <a:bodyPr wrap="square" rtlCol="0">
            <a:spAutoFit/>
          </a:bodyPr>
          <a:lstStyle/>
          <a:p>
            <a:pPr algn="just"/>
            <a:r>
              <a:rPr lang="es-MX" sz="1400" b="1" dirty="0">
                <a:latin typeface="+mj-lt"/>
              </a:rPr>
              <a:t>Objetivo</a:t>
            </a:r>
          </a:p>
          <a:p>
            <a:pPr algn="just"/>
            <a:r>
              <a:rPr lang="es-MX" sz="1400" dirty="0">
                <a:latin typeface="+mj-lt"/>
              </a:rPr>
              <a:t>Recopilar toda la información de las técnicas de testeo.</a:t>
            </a:r>
          </a:p>
          <a:p>
            <a:pPr algn="just"/>
            <a:endParaRPr lang="es-MX" sz="1400" b="1" dirty="0">
              <a:latin typeface="+mj-lt"/>
            </a:endParaRPr>
          </a:p>
          <a:p>
            <a:pPr algn="just"/>
            <a:r>
              <a:rPr lang="es-MX" sz="1400" b="1" dirty="0">
                <a:latin typeface="+mj-lt"/>
              </a:rPr>
              <a:t>Descripción</a:t>
            </a:r>
          </a:p>
          <a:p>
            <a:pPr algn="just"/>
            <a:r>
              <a:rPr lang="es-MX" sz="1400" dirty="0">
                <a:latin typeface="+mj-lt"/>
              </a:rPr>
              <a:t>Apuntar todo lo que los usuarios nos dicen. De esta manera podremos utilizar el </a:t>
            </a:r>
            <a:r>
              <a:rPr lang="es-MX" sz="1400" dirty="0" err="1">
                <a:latin typeface="+mj-lt"/>
              </a:rPr>
              <a:t>feedback</a:t>
            </a:r>
            <a:r>
              <a:rPr lang="es-MX" sz="1400" dirty="0">
                <a:latin typeface="+mj-lt"/>
              </a:rPr>
              <a:t> para mejorar nuestra solución. Para ello podemos utilizar una plantilla en la que escribir qué cosas funcionan y qué no; además de posibles preguntas o ideas que salgan en nuestra conversación con los usuarios potenciales.</a:t>
            </a:r>
            <a:endParaRPr lang="id-ID" sz="1400" dirty="0">
              <a:latin typeface="+mj-lt"/>
            </a:endParaRPr>
          </a:p>
        </p:txBody>
      </p:sp>
      <p:sp>
        <p:nvSpPr>
          <p:cNvPr id="160" name="TextBox 131">
            <a:extLst>
              <a:ext uri="{FF2B5EF4-FFF2-40B4-BE49-F238E27FC236}">
                <a16:creationId xmlns:a16="http://schemas.microsoft.com/office/drawing/2014/main" id="{1A8CE400-ED0D-4829-8B9B-8E436D331E26}"/>
              </a:ext>
            </a:extLst>
          </p:cNvPr>
          <p:cNvSpPr txBox="1"/>
          <p:nvPr/>
        </p:nvSpPr>
        <p:spPr>
          <a:xfrm>
            <a:off x="1768346" y="3771964"/>
            <a:ext cx="2482600" cy="369332"/>
          </a:xfrm>
          <a:prstGeom prst="rect">
            <a:avLst/>
          </a:prstGeom>
          <a:noFill/>
        </p:spPr>
        <p:txBody>
          <a:bodyPr wrap="square" rtlCol="0">
            <a:spAutoFit/>
          </a:bodyPr>
          <a:lstStyle/>
          <a:p>
            <a:pPr algn="ctr"/>
            <a:r>
              <a:rPr lang="id-ID" b="1" dirty="0">
                <a:latin typeface="+mj-lt"/>
              </a:rPr>
              <a:t>Apuntes de testeo</a:t>
            </a:r>
            <a:endParaRPr lang="en-US" b="1" dirty="0">
              <a:latin typeface="+mj-lt"/>
            </a:endParaRPr>
          </a:p>
        </p:txBody>
      </p:sp>
      <p:grpSp>
        <p:nvGrpSpPr>
          <p:cNvPr id="165" name="Group 136">
            <a:extLst>
              <a:ext uri="{FF2B5EF4-FFF2-40B4-BE49-F238E27FC236}">
                <a16:creationId xmlns:a16="http://schemas.microsoft.com/office/drawing/2014/main" id="{EBB16506-DFEA-4421-8473-B4C58D9F58C3}"/>
              </a:ext>
            </a:extLst>
          </p:cNvPr>
          <p:cNvGrpSpPr/>
          <p:nvPr/>
        </p:nvGrpSpPr>
        <p:grpSpPr>
          <a:xfrm>
            <a:off x="8638269" y="2327384"/>
            <a:ext cx="706940" cy="672672"/>
            <a:chOff x="1588" y="4763"/>
            <a:chExt cx="6746875" cy="6419850"/>
          </a:xfrm>
          <a:solidFill>
            <a:srgbClr val="FFFFFF"/>
          </a:solidFill>
        </p:grpSpPr>
        <p:sp>
          <p:nvSpPr>
            <p:cNvPr id="166" name="Freeform 5">
              <a:extLst>
                <a:ext uri="{FF2B5EF4-FFF2-40B4-BE49-F238E27FC236}">
                  <a16:creationId xmlns:a16="http://schemas.microsoft.com/office/drawing/2014/main" id="{E31523B1-1BCC-4381-80ED-35802FF4EBBA}"/>
                </a:ext>
              </a:extLst>
            </p:cNvPr>
            <p:cNvSpPr>
              <a:spLocks noEditPoints="1"/>
            </p:cNvSpPr>
            <p:nvPr/>
          </p:nvSpPr>
          <p:spPr bwMode="auto">
            <a:xfrm>
              <a:off x="1588" y="4763"/>
              <a:ext cx="6746875" cy="6419850"/>
            </a:xfrm>
            <a:custGeom>
              <a:avLst/>
              <a:gdLst>
                <a:gd name="T0" fmla="*/ 1645 w 1796"/>
                <a:gd name="T1" fmla="*/ 0 h 1709"/>
                <a:gd name="T2" fmla="*/ 151 w 1796"/>
                <a:gd name="T3" fmla="*/ 0 h 1709"/>
                <a:gd name="T4" fmla="*/ 0 w 1796"/>
                <a:gd name="T5" fmla="*/ 151 h 1709"/>
                <a:gd name="T6" fmla="*/ 0 w 1796"/>
                <a:gd name="T7" fmla="*/ 1307 h 1709"/>
                <a:gd name="T8" fmla="*/ 151 w 1796"/>
                <a:gd name="T9" fmla="*/ 1458 h 1709"/>
                <a:gd name="T10" fmla="*/ 606 w 1796"/>
                <a:gd name="T11" fmla="*/ 1458 h 1709"/>
                <a:gd name="T12" fmla="*/ 526 w 1796"/>
                <a:gd name="T13" fmla="*/ 1545 h 1709"/>
                <a:gd name="T14" fmla="*/ 483 w 1796"/>
                <a:gd name="T15" fmla="*/ 1590 h 1709"/>
                <a:gd name="T16" fmla="*/ 479 w 1796"/>
                <a:gd name="T17" fmla="*/ 1659 h 1709"/>
                <a:gd name="T18" fmla="*/ 593 w 1796"/>
                <a:gd name="T19" fmla="*/ 1709 h 1709"/>
                <a:gd name="T20" fmla="*/ 1203 w 1796"/>
                <a:gd name="T21" fmla="*/ 1709 h 1709"/>
                <a:gd name="T22" fmla="*/ 1316 w 1796"/>
                <a:gd name="T23" fmla="*/ 1659 h 1709"/>
                <a:gd name="T24" fmla="*/ 1312 w 1796"/>
                <a:gd name="T25" fmla="*/ 1590 h 1709"/>
                <a:gd name="T26" fmla="*/ 1270 w 1796"/>
                <a:gd name="T27" fmla="*/ 1545 h 1709"/>
                <a:gd name="T28" fmla="*/ 1190 w 1796"/>
                <a:gd name="T29" fmla="*/ 1458 h 1709"/>
                <a:gd name="T30" fmla="*/ 1645 w 1796"/>
                <a:gd name="T31" fmla="*/ 1458 h 1709"/>
                <a:gd name="T32" fmla="*/ 1796 w 1796"/>
                <a:gd name="T33" fmla="*/ 1307 h 1709"/>
                <a:gd name="T34" fmla="*/ 1796 w 1796"/>
                <a:gd name="T35" fmla="*/ 151 h 1709"/>
                <a:gd name="T36" fmla="*/ 1645 w 1796"/>
                <a:gd name="T37" fmla="*/ 0 h 1709"/>
                <a:gd name="T38" fmla="*/ 1231 w 1796"/>
                <a:gd name="T39" fmla="*/ 1585 h 1709"/>
                <a:gd name="T40" fmla="*/ 1267 w 1796"/>
                <a:gd name="T41" fmla="*/ 1622 h 1709"/>
                <a:gd name="T42" fmla="*/ 1265 w 1796"/>
                <a:gd name="T43" fmla="*/ 1635 h 1709"/>
                <a:gd name="T44" fmla="*/ 1203 w 1796"/>
                <a:gd name="T45" fmla="*/ 1653 h 1709"/>
                <a:gd name="T46" fmla="*/ 593 w 1796"/>
                <a:gd name="T47" fmla="*/ 1653 h 1709"/>
                <a:gd name="T48" fmla="*/ 530 w 1796"/>
                <a:gd name="T49" fmla="*/ 1635 h 1709"/>
                <a:gd name="T50" fmla="*/ 528 w 1796"/>
                <a:gd name="T51" fmla="*/ 1623 h 1709"/>
                <a:gd name="T52" fmla="*/ 528 w 1796"/>
                <a:gd name="T53" fmla="*/ 1623 h 1709"/>
                <a:gd name="T54" fmla="*/ 565 w 1796"/>
                <a:gd name="T55" fmla="*/ 1585 h 1709"/>
                <a:gd name="T56" fmla="*/ 672 w 1796"/>
                <a:gd name="T57" fmla="*/ 1458 h 1709"/>
                <a:gd name="T58" fmla="*/ 1124 w 1796"/>
                <a:gd name="T59" fmla="*/ 1458 h 1709"/>
                <a:gd name="T60" fmla="*/ 1231 w 1796"/>
                <a:gd name="T61" fmla="*/ 1585 h 1709"/>
                <a:gd name="T62" fmla="*/ 1684 w 1796"/>
                <a:gd name="T63" fmla="*/ 1307 h 1709"/>
                <a:gd name="T64" fmla="*/ 1645 w 1796"/>
                <a:gd name="T65" fmla="*/ 1346 h 1709"/>
                <a:gd name="T66" fmla="*/ 151 w 1796"/>
                <a:gd name="T67" fmla="*/ 1346 h 1709"/>
                <a:gd name="T68" fmla="*/ 112 w 1796"/>
                <a:gd name="T69" fmla="*/ 1307 h 1709"/>
                <a:gd name="T70" fmla="*/ 112 w 1796"/>
                <a:gd name="T71" fmla="*/ 151 h 1709"/>
                <a:gd name="T72" fmla="*/ 151 w 1796"/>
                <a:gd name="T73" fmla="*/ 112 h 1709"/>
                <a:gd name="T74" fmla="*/ 1645 w 1796"/>
                <a:gd name="T75" fmla="*/ 112 h 1709"/>
                <a:gd name="T76" fmla="*/ 1684 w 1796"/>
                <a:gd name="T77" fmla="*/ 151 h 1709"/>
                <a:gd name="T78" fmla="*/ 1684 w 1796"/>
                <a:gd name="T79" fmla="*/ 13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6" h="1709">
                  <a:moveTo>
                    <a:pt x="1645" y="0"/>
                  </a:moveTo>
                  <a:cubicBezTo>
                    <a:pt x="151" y="0"/>
                    <a:pt x="151" y="0"/>
                    <a:pt x="151" y="0"/>
                  </a:cubicBezTo>
                  <a:cubicBezTo>
                    <a:pt x="68" y="0"/>
                    <a:pt x="0" y="67"/>
                    <a:pt x="0" y="151"/>
                  </a:cubicBezTo>
                  <a:cubicBezTo>
                    <a:pt x="0" y="1307"/>
                    <a:pt x="0" y="1307"/>
                    <a:pt x="0" y="1307"/>
                  </a:cubicBezTo>
                  <a:cubicBezTo>
                    <a:pt x="0" y="1390"/>
                    <a:pt x="68" y="1458"/>
                    <a:pt x="151" y="1458"/>
                  </a:cubicBezTo>
                  <a:cubicBezTo>
                    <a:pt x="606" y="1458"/>
                    <a:pt x="606" y="1458"/>
                    <a:pt x="606" y="1458"/>
                  </a:cubicBezTo>
                  <a:cubicBezTo>
                    <a:pt x="582" y="1488"/>
                    <a:pt x="544" y="1527"/>
                    <a:pt x="526" y="1545"/>
                  </a:cubicBezTo>
                  <a:cubicBezTo>
                    <a:pt x="506" y="1564"/>
                    <a:pt x="491" y="1579"/>
                    <a:pt x="483" y="1590"/>
                  </a:cubicBezTo>
                  <a:cubicBezTo>
                    <a:pt x="472" y="1605"/>
                    <a:pt x="467" y="1634"/>
                    <a:pt x="479" y="1659"/>
                  </a:cubicBezTo>
                  <a:cubicBezTo>
                    <a:pt x="491" y="1682"/>
                    <a:pt x="520" y="1709"/>
                    <a:pt x="593" y="1709"/>
                  </a:cubicBezTo>
                  <a:cubicBezTo>
                    <a:pt x="1203" y="1709"/>
                    <a:pt x="1203" y="1709"/>
                    <a:pt x="1203" y="1709"/>
                  </a:cubicBezTo>
                  <a:cubicBezTo>
                    <a:pt x="1276" y="1709"/>
                    <a:pt x="1305" y="1682"/>
                    <a:pt x="1316" y="1659"/>
                  </a:cubicBezTo>
                  <a:cubicBezTo>
                    <a:pt x="1329" y="1634"/>
                    <a:pt x="1324" y="1605"/>
                    <a:pt x="1312" y="1590"/>
                  </a:cubicBezTo>
                  <a:cubicBezTo>
                    <a:pt x="1304" y="1579"/>
                    <a:pt x="1289" y="1564"/>
                    <a:pt x="1270" y="1545"/>
                  </a:cubicBezTo>
                  <a:cubicBezTo>
                    <a:pt x="1252" y="1527"/>
                    <a:pt x="1213" y="1488"/>
                    <a:pt x="1190" y="1458"/>
                  </a:cubicBezTo>
                  <a:cubicBezTo>
                    <a:pt x="1645" y="1458"/>
                    <a:pt x="1645" y="1458"/>
                    <a:pt x="1645" y="1458"/>
                  </a:cubicBezTo>
                  <a:cubicBezTo>
                    <a:pt x="1728" y="1458"/>
                    <a:pt x="1796" y="1390"/>
                    <a:pt x="1796" y="1307"/>
                  </a:cubicBezTo>
                  <a:cubicBezTo>
                    <a:pt x="1796" y="151"/>
                    <a:pt x="1796" y="151"/>
                    <a:pt x="1796" y="151"/>
                  </a:cubicBezTo>
                  <a:cubicBezTo>
                    <a:pt x="1796" y="67"/>
                    <a:pt x="1728" y="0"/>
                    <a:pt x="1645" y="0"/>
                  </a:cubicBezTo>
                  <a:close/>
                  <a:moveTo>
                    <a:pt x="1231" y="1585"/>
                  </a:moveTo>
                  <a:cubicBezTo>
                    <a:pt x="1247" y="1601"/>
                    <a:pt x="1262" y="1616"/>
                    <a:pt x="1267" y="1622"/>
                  </a:cubicBezTo>
                  <a:cubicBezTo>
                    <a:pt x="1267" y="1622"/>
                    <a:pt x="1269" y="1629"/>
                    <a:pt x="1265" y="1635"/>
                  </a:cubicBezTo>
                  <a:cubicBezTo>
                    <a:pt x="1258" y="1646"/>
                    <a:pt x="1235" y="1653"/>
                    <a:pt x="1203" y="1653"/>
                  </a:cubicBezTo>
                  <a:cubicBezTo>
                    <a:pt x="593" y="1653"/>
                    <a:pt x="593" y="1653"/>
                    <a:pt x="593" y="1653"/>
                  </a:cubicBezTo>
                  <a:cubicBezTo>
                    <a:pt x="561" y="1653"/>
                    <a:pt x="538" y="1646"/>
                    <a:pt x="530" y="1635"/>
                  </a:cubicBezTo>
                  <a:cubicBezTo>
                    <a:pt x="527" y="1629"/>
                    <a:pt x="528" y="1623"/>
                    <a:pt x="528" y="1623"/>
                  </a:cubicBezTo>
                  <a:cubicBezTo>
                    <a:pt x="528" y="1623"/>
                    <a:pt x="528" y="1623"/>
                    <a:pt x="528" y="1623"/>
                  </a:cubicBezTo>
                  <a:cubicBezTo>
                    <a:pt x="534" y="1616"/>
                    <a:pt x="549" y="1601"/>
                    <a:pt x="565" y="1585"/>
                  </a:cubicBezTo>
                  <a:cubicBezTo>
                    <a:pt x="614" y="1536"/>
                    <a:pt x="654" y="1494"/>
                    <a:pt x="672" y="1458"/>
                  </a:cubicBezTo>
                  <a:cubicBezTo>
                    <a:pt x="1124" y="1458"/>
                    <a:pt x="1124" y="1458"/>
                    <a:pt x="1124" y="1458"/>
                  </a:cubicBezTo>
                  <a:cubicBezTo>
                    <a:pt x="1142" y="1494"/>
                    <a:pt x="1182" y="1536"/>
                    <a:pt x="1231" y="1585"/>
                  </a:cubicBezTo>
                  <a:close/>
                  <a:moveTo>
                    <a:pt x="1684" y="1307"/>
                  </a:moveTo>
                  <a:cubicBezTo>
                    <a:pt x="1684" y="1328"/>
                    <a:pt x="1666" y="1346"/>
                    <a:pt x="1645" y="1346"/>
                  </a:cubicBezTo>
                  <a:cubicBezTo>
                    <a:pt x="151" y="1346"/>
                    <a:pt x="151" y="1346"/>
                    <a:pt x="151" y="1346"/>
                  </a:cubicBezTo>
                  <a:cubicBezTo>
                    <a:pt x="129" y="1346"/>
                    <a:pt x="112" y="1328"/>
                    <a:pt x="112" y="1307"/>
                  </a:cubicBezTo>
                  <a:cubicBezTo>
                    <a:pt x="112" y="151"/>
                    <a:pt x="112" y="151"/>
                    <a:pt x="112" y="151"/>
                  </a:cubicBezTo>
                  <a:cubicBezTo>
                    <a:pt x="112" y="129"/>
                    <a:pt x="129" y="112"/>
                    <a:pt x="151" y="112"/>
                  </a:cubicBezTo>
                  <a:cubicBezTo>
                    <a:pt x="1645" y="112"/>
                    <a:pt x="1645" y="112"/>
                    <a:pt x="1645" y="112"/>
                  </a:cubicBezTo>
                  <a:cubicBezTo>
                    <a:pt x="1666" y="112"/>
                    <a:pt x="1684" y="129"/>
                    <a:pt x="1684" y="151"/>
                  </a:cubicBezTo>
                  <a:lnTo>
                    <a:pt x="1684" y="13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67" name="Freeform 6">
              <a:extLst>
                <a:ext uri="{FF2B5EF4-FFF2-40B4-BE49-F238E27FC236}">
                  <a16:creationId xmlns:a16="http://schemas.microsoft.com/office/drawing/2014/main" id="{FEECD2A2-B161-463B-94BE-2E9810049729}"/>
                </a:ext>
              </a:extLst>
            </p:cNvPr>
            <p:cNvSpPr>
              <a:spLocks noEditPoints="1"/>
            </p:cNvSpPr>
            <p:nvPr/>
          </p:nvSpPr>
          <p:spPr bwMode="auto">
            <a:xfrm>
              <a:off x="842963" y="846138"/>
              <a:ext cx="5064125" cy="3376613"/>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68" name="Freeform 7">
              <a:extLst>
                <a:ext uri="{FF2B5EF4-FFF2-40B4-BE49-F238E27FC236}">
                  <a16:creationId xmlns:a16="http://schemas.microsoft.com/office/drawing/2014/main" id="{2B78A2F5-1E2C-4ADB-B00B-07F5FF0E601C}"/>
                </a:ext>
              </a:extLst>
            </p:cNvPr>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69" name="Freeform 8">
              <a:extLst>
                <a:ext uri="{FF2B5EF4-FFF2-40B4-BE49-F238E27FC236}">
                  <a16:creationId xmlns:a16="http://schemas.microsoft.com/office/drawing/2014/main" id="{081166A6-F672-4528-8943-0E058A40E498}"/>
                </a:ext>
              </a:extLst>
            </p:cNvPr>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70" name="Freeform 9">
              <a:extLst>
                <a:ext uri="{FF2B5EF4-FFF2-40B4-BE49-F238E27FC236}">
                  <a16:creationId xmlns:a16="http://schemas.microsoft.com/office/drawing/2014/main" id="{BDAB552A-6E3F-4E0F-9C26-7BE39860B48F}"/>
                </a:ext>
              </a:extLst>
            </p:cNvPr>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71" name="Freeform 10">
              <a:extLst>
                <a:ext uri="{FF2B5EF4-FFF2-40B4-BE49-F238E27FC236}">
                  <a16:creationId xmlns:a16="http://schemas.microsoft.com/office/drawing/2014/main" id="{823B7BA1-871E-429C-97EB-8ABB9E3CEDCB}"/>
                </a:ext>
              </a:extLst>
            </p:cNvPr>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72" name="Freeform 11">
              <a:extLst>
                <a:ext uri="{FF2B5EF4-FFF2-40B4-BE49-F238E27FC236}">
                  <a16:creationId xmlns:a16="http://schemas.microsoft.com/office/drawing/2014/main" id="{365594C3-C1DF-462D-B6C1-C6EC261B062F}"/>
                </a:ext>
              </a:extLst>
            </p:cNvPr>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grpSp>
      <p:grpSp>
        <p:nvGrpSpPr>
          <p:cNvPr id="183" name="Group 154">
            <a:extLst>
              <a:ext uri="{FF2B5EF4-FFF2-40B4-BE49-F238E27FC236}">
                <a16:creationId xmlns:a16="http://schemas.microsoft.com/office/drawing/2014/main" id="{E6EA7928-AE20-48EC-9468-A14C1521143B}"/>
              </a:ext>
            </a:extLst>
          </p:cNvPr>
          <p:cNvGrpSpPr/>
          <p:nvPr/>
        </p:nvGrpSpPr>
        <p:grpSpPr>
          <a:xfrm>
            <a:off x="2785152" y="2325309"/>
            <a:ext cx="510370" cy="679088"/>
            <a:chOff x="7913688" y="-280988"/>
            <a:chExt cx="1733550" cy="2306638"/>
          </a:xfrm>
          <a:solidFill>
            <a:srgbClr val="FFFFFF"/>
          </a:solidFill>
        </p:grpSpPr>
        <p:sp>
          <p:nvSpPr>
            <p:cNvPr id="184" name="Freeform 29">
              <a:extLst>
                <a:ext uri="{FF2B5EF4-FFF2-40B4-BE49-F238E27FC236}">
                  <a16:creationId xmlns:a16="http://schemas.microsoft.com/office/drawing/2014/main" id="{03B5DF32-ECF1-4599-BA39-D0F7EA16C969}"/>
                </a:ext>
              </a:extLst>
            </p:cNvPr>
            <p:cNvSpPr>
              <a:spLocks/>
            </p:cNvSpPr>
            <p:nvPr/>
          </p:nvSpPr>
          <p:spPr bwMode="auto">
            <a:xfrm>
              <a:off x="8215313" y="1317625"/>
              <a:ext cx="1155700" cy="71438"/>
            </a:xfrm>
            <a:custGeom>
              <a:avLst/>
              <a:gdLst>
                <a:gd name="T0" fmla="*/ 9 w 306"/>
                <a:gd name="T1" fmla="*/ 0 h 19"/>
                <a:gd name="T2" fmla="*/ 0 w 306"/>
                <a:gd name="T3" fmla="*/ 10 h 19"/>
                <a:gd name="T4" fmla="*/ 9 w 306"/>
                <a:gd name="T5" fmla="*/ 19 h 19"/>
                <a:gd name="T6" fmla="*/ 297 w 306"/>
                <a:gd name="T7" fmla="*/ 19 h 19"/>
                <a:gd name="T8" fmla="*/ 306 w 306"/>
                <a:gd name="T9" fmla="*/ 10 h 19"/>
                <a:gd name="T10" fmla="*/ 297 w 306"/>
                <a:gd name="T11" fmla="*/ 0 h 19"/>
                <a:gd name="T12" fmla="*/ 9 w 30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06" h="19">
                  <a:moveTo>
                    <a:pt x="9" y="0"/>
                  </a:moveTo>
                  <a:cubicBezTo>
                    <a:pt x="4" y="0"/>
                    <a:pt x="0" y="5"/>
                    <a:pt x="0" y="10"/>
                  </a:cubicBezTo>
                  <a:cubicBezTo>
                    <a:pt x="0" y="15"/>
                    <a:pt x="4" y="19"/>
                    <a:pt x="9" y="19"/>
                  </a:cubicBezTo>
                  <a:cubicBezTo>
                    <a:pt x="297" y="19"/>
                    <a:pt x="297" y="19"/>
                    <a:pt x="297" y="19"/>
                  </a:cubicBezTo>
                  <a:cubicBezTo>
                    <a:pt x="302" y="19"/>
                    <a:pt x="306" y="15"/>
                    <a:pt x="306" y="10"/>
                  </a:cubicBezTo>
                  <a:cubicBezTo>
                    <a:pt x="306" y="5"/>
                    <a:pt x="302" y="0"/>
                    <a:pt x="297" y="0"/>
                  </a:cubicBez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85" name="Freeform 30">
              <a:extLst>
                <a:ext uri="{FF2B5EF4-FFF2-40B4-BE49-F238E27FC236}">
                  <a16:creationId xmlns:a16="http://schemas.microsoft.com/office/drawing/2014/main" id="{699DAE28-3B9C-4DBE-85E9-F75347497B6C}"/>
                </a:ext>
              </a:extLst>
            </p:cNvPr>
            <p:cNvSpPr>
              <a:spLocks/>
            </p:cNvSpPr>
            <p:nvPr/>
          </p:nvSpPr>
          <p:spPr bwMode="auto">
            <a:xfrm>
              <a:off x="8215313" y="1535112"/>
              <a:ext cx="1155700" cy="71438"/>
            </a:xfrm>
            <a:custGeom>
              <a:avLst/>
              <a:gdLst>
                <a:gd name="T0" fmla="*/ 297 w 306"/>
                <a:gd name="T1" fmla="*/ 0 h 19"/>
                <a:gd name="T2" fmla="*/ 9 w 306"/>
                <a:gd name="T3" fmla="*/ 0 h 19"/>
                <a:gd name="T4" fmla="*/ 0 w 306"/>
                <a:gd name="T5" fmla="*/ 9 h 19"/>
                <a:gd name="T6" fmla="*/ 9 w 306"/>
                <a:gd name="T7" fmla="*/ 19 h 19"/>
                <a:gd name="T8" fmla="*/ 297 w 306"/>
                <a:gd name="T9" fmla="*/ 19 h 19"/>
                <a:gd name="T10" fmla="*/ 306 w 306"/>
                <a:gd name="T11" fmla="*/ 9 h 19"/>
                <a:gd name="T12" fmla="*/ 297 w 30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06" h="19">
                  <a:moveTo>
                    <a:pt x="297" y="0"/>
                  </a:moveTo>
                  <a:cubicBezTo>
                    <a:pt x="9" y="0"/>
                    <a:pt x="9" y="0"/>
                    <a:pt x="9" y="0"/>
                  </a:cubicBezTo>
                  <a:cubicBezTo>
                    <a:pt x="4" y="0"/>
                    <a:pt x="0" y="4"/>
                    <a:pt x="0" y="9"/>
                  </a:cubicBezTo>
                  <a:cubicBezTo>
                    <a:pt x="0" y="15"/>
                    <a:pt x="4" y="19"/>
                    <a:pt x="9" y="19"/>
                  </a:cubicBezTo>
                  <a:cubicBezTo>
                    <a:pt x="297" y="19"/>
                    <a:pt x="297" y="19"/>
                    <a:pt x="297" y="19"/>
                  </a:cubicBezTo>
                  <a:cubicBezTo>
                    <a:pt x="302" y="19"/>
                    <a:pt x="306" y="15"/>
                    <a:pt x="306" y="9"/>
                  </a:cubicBezTo>
                  <a:cubicBezTo>
                    <a:pt x="306" y="4"/>
                    <a:pt x="302" y="0"/>
                    <a:pt x="29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86" name="Freeform 31">
              <a:extLst>
                <a:ext uri="{FF2B5EF4-FFF2-40B4-BE49-F238E27FC236}">
                  <a16:creationId xmlns:a16="http://schemas.microsoft.com/office/drawing/2014/main" id="{8F06F02C-9A7B-4F83-8E40-DF75BBB1F899}"/>
                </a:ext>
              </a:extLst>
            </p:cNvPr>
            <p:cNvSpPr>
              <a:spLocks noEditPoints="1"/>
            </p:cNvSpPr>
            <p:nvPr/>
          </p:nvSpPr>
          <p:spPr bwMode="auto">
            <a:xfrm>
              <a:off x="7913688" y="-280988"/>
              <a:ext cx="1733550" cy="2306638"/>
            </a:xfrm>
            <a:custGeom>
              <a:avLst/>
              <a:gdLst>
                <a:gd name="T0" fmla="*/ 353 w 459"/>
                <a:gd name="T1" fmla="*/ 12 h 612"/>
                <a:gd name="T2" fmla="*/ 325 w 459"/>
                <a:gd name="T3" fmla="*/ 0 h 612"/>
                <a:gd name="T4" fmla="*/ 57 w 459"/>
                <a:gd name="T5" fmla="*/ 0 h 612"/>
                <a:gd name="T6" fmla="*/ 0 w 459"/>
                <a:gd name="T7" fmla="*/ 57 h 612"/>
                <a:gd name="T8" fmla="*/ 0 w 459"/>
                <a:gd name="T9" fmla="*/ 555 h 612"/>
                <a:gd name="T10" fmla="*/ 57 w 459"/>
                <a:gd name="T11" fmla="*/ 612 h 612"/>
                <a:gd name="T12" fmla="*/ 402 w 459"/>
                <a:gd name="T13" fmla="*/ 612 h 612"/>
                <a:gd name="T14" fmla="*/ 459 w 459"/>
                <a:gd name="T15" fmla="*/ 555 h 612"/>
                <a:gd name="T16" fmla="*/ 459 w 459"/>
                <a:gd name="T17" fmla="*/ 153 h 612"/>
                <a:gd name="T18" fmla="*/ 353 w 459"/>
                <a:gd name="T19" fmla="*/ 12 h 612"/>
                <a:gd name="T20" fmla="*/ 344 w 459"/>
                <a:gd name="T21" fmla="*/ 59 h 612"/>
                <a:gd name="T22" fmla="*/ 409 w 459"/>
                <a:gd name="T23" fmla="*/ 134 h 612"/>
                <a:gd name="T24" fmla="*/ 344 w 459"/>
                <a:gd name="T25" fmla="*/ 134 h 612"/>
                <a:gd name="T26" fmla="*/ 344 w 459"/>
                <a:gd name="T27" fmla="*/ 59 h 612"/>
                <a:gd name="T28" fmla="*/ 421 w 459"/>
                <a:gd name="T29" fmla="*/ 555 h 612"/>
                <a:gd name="T30" fmla="*/ 402 w 459"/>
                <a:gd name="T31" fmla="*/ 574 h 612"/>
                <a:gd name="T32" fmla="*/ 57 w 459"/>
                <a:gd name="T33" fmla="*/ 574 h 612"/>
                <a:gd name="T34" fmla="*/ 38 w 459"/>
                <a:gd name="T35" fmla="*/ 555 h 612"/>
                <a:gd name="T36" fmla="*/ 38 w 459"/>
                <a:gd name="T37" fmla="*/ 57 h 612"/>
                <a:gd name="T38" fmla="*/ 57 w 459"/>
                <a:gd name="T39" fmla="*/ 38 h 612"/>
                <a:gd name="T40" fmla="*/ 306 w 459"/>
                <a:gd name="T41" fmla="*/ 38 h 612"/>
                <a:gd name="T42" fmla="*/ 306 w 459"/>
                <a:gd name="T43" fmla="*/ 172 h 612"/>
                <a:gd name="T44" fmla="*/ 421 w 459"/>
                <a:gd name="T45" fmla="*/ 172 h 612"/>
                <a:gd name="T46" fmla="*/ 421 w 459"/>
                <a:gd name="T47" fmla="*/ 55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9" h="612">
                  <a:moveTo>
                    <a:pt x="353" y="12"/>
                  </a:moveTo>
                  <a:cubicBezTo>
                    <a:pt x="346" y="4"/>
                    <a:pt x="336" y="0"/>
                    <a:pt x="325" y="0"/>
                  </a:cubicBezTo>
                  <a:cubicBezTo>
                    <a:pt x="57" y="0"/>
                    <a:pt x="57" y="0"/>
                    <a:pt x="57" y="0"/>
                  </a:cubicBezTo>
                  <a:cubicBezTo>
                    <a:pt x="26" y="0"/>
                    <a:pt x="0" y="25"/>
                    <a:pt x="0" y="57"/>
                  </a:cubicBezTo>
                  <a:cubicBezTo>
                    <a:pt x="0" y="555"/>
                    <a:pt x="0" y="555"/>
                    <a:pt x="0" y="555"/>
                  </a:cubicBezTo>
                  <a:cubicBezTo>
                    <a:pt x="0" y="587"/>
                    <a:pt x="26" y="612"/>
                    <a:pt x="57" y="612"/>
                  </a:cubicBezTo>
                  <a:cubicBezTo>
                    <a:pt x="402" y="612"/>
                    <a:pt x="402" y="612"/>
                    <a:pt x="402" y="612"/>
                  </a:cubicBezTo>
                  <a:cubicBezTo>
                    <a:pt x="434" y="612"/>
                    <a:pt x="459" y="587"/>
                    <a:pt x="459" y="555"/>
                  </a:cubicBezTo>
                  <a:cubicBezTo>
                    <a:pt x="459" y="153"/>
                    <a:pt x="459" y="153"/>
                    <a:pt x="459" y="153"/>
                  </a:cubicBezTo>
                  <a:cubicBezTo>
                    <a:pt x="459" y="138"/>
                    <a:pt x="459" y="127"/>
                    <a:pt x="353" y="12"/>
                  </a:cubicBezTo>
                  <a:close/>
                  <a:moveTo>
                    <a:pt x="344" y="59"/>
                  </a:moveTo>
                  <a:cubicBezTo>
                    <a:pt x="364" y="80"/>
                    <a:pt x="392" y="113"/>
                    <a:pt x="409" y="134"/>
                  </a:cubicBezTo>
                  <a:cubicBezTo>
                    <a:pt x="344" y="134"/>
                    <a:pt x="344" y="134"/>
                    <a:pt x="344" y="134"/>
                  </a:cubicBezTo>
                  <a:lnTo>
                    <a:pt x="344" y="59"/>
                  </a:lnTo>
                  <a:close/>
                  <a:moveTo>
                    <a:pt x="421" y="555"/>
                  </a:moveTo>
                  <a:cubicBezTo>
                    <a:pt x="421" y="566"/>
                    <a:pt x="412" y="574"/>
                    <a:pt x="402" y="574"/>
                  </a:cubicBezTo>
                  <a:cubicBezTo>
                    <a:pt x="57" y="574"/>
                    <a:pt x="57" y="574"/>
                    <a:pt x="57" y="574"/>
                  </a:cubicBezTo>
                  <a:cubicBezTo>
                    <a:pt x="47" y="574"/>
                    <a:pt x="38" y="566"/>
                    <a:pt x="38" y="555"/>
                  </a:cubicBezTo>
                  <a:cubicBezTo>
                    <a:pt x="38" y="57"/>
                    <a:pt x="38" y="57"/>
                    <a:pt x="38" y="57"/>
                  </a:cubicBezTo>
                  <a:cubicBezTo>
                    <a:pt x="38" y="47"/>
                    <a:pt x="47" y="38"/>
                    <a:pt x="57" y="38"/>
                  </a:cubicBezTo>
                  <a:cubicBezTo>
                    <a:pt x="306" y="38"/>
                    <a:pt x="306" y="38"/>
                    <a:pt x="306" y="38"/>
                  </a:cubicBezTo>
                  <a:cubicBezTo>
                    <a:pt x="306" y="172"/>
                    <a:pt x="306" y="172"/>
                    <a:pt x="306" y="172"/>
                  </a:cubicBezTo>
                  <a:cubicBezTo>
                    <a:pt x="421" y="172"/>
                    <a:pt x="421" y="172"/>
                    <a:pt x="421" y="172"/>
                  </a:cubicBezTo>
                  <a:lnTo>
                    <a:pt x="421" y="5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87" name="Freeform 32">
              <a:extLst>
                <a:ext uri="{FF2B5EF4-FFF2-40B4-BE49-F238E27FC236}">
                  <a16:creationId xmlns:a16="http://schemas.microsoft.com/office/drawing/2014/main" id="{4AB4297D-8F94-4D59-A344-A159BA920D2D}"/>
                </a:ext>
              </a:extLst>
            </p:cNvPr>
            <p:cNvSpPr>
              <a:spLocks/>
            </p:cNvSpPr>
            <p:nvPr/>
          </p:nvSpPr>
          <p:spPr bwMode="auto">
            <a:xfrm>
              <a:off x="8199438" y="77787"/>
              <a:ext cx="725488" cy="146050"/>
            </a:xfrm>
            <a:custGeom>
              <a:avLst/>
              <a:gdLst>
                <a:gd name="T0" fmla="*/ 19 w 192"/>
                <a:gd name="T1" fmla="*/ 39 h 39"/>
                <a:gd name="T2" fmla="*/ 173 w 192"/>
                <a:gd name="T3" fmla="*/ 39 h 39"/>
                <a:gd name="T4" fmla="*/ 192 w 192"/>
                <a:gd name="T5" fmla="*/ 20 h 39"/>
                <a:gd name="T6" fmla="*/ 173 w 192"/>
                <a:gd name="T7" fmla="*/ 0 h 39"/>
                <a:gd name="T8" fmla="*/ 19 w 192"/>
                <a:gd name="T9" fmla="*/ 0 h 39"/>
                <a:gd name="T10" fmla="*/ 0 w 192"/>
                <a:gd name="T11" fmla="*/ 20 h 39"/>
                <a:gd name="T12" fmla="*/ 19 w 192"/>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2" h="39">
                  <a:moveTo>
                    <a:pt x="19" y="39"/>
                  </a:moveTo>
                  <a:cubicBezTo>
                    <a:pt x="173" y="39"/>
                    <a:pt x="173" y="39"/>
                    <a:pt x="173" y="39"/>
                  </a:cubicBezTo>
                  <a:cubicBezTo>
                    <a:pt x="183" y="39"/>
                    <a:pt x="192" y="30"/>
                    <a:pt x="192" y="20"/>
                  </a:cubicBezTo>
                  <a:cubicBezTo>
                    <a:pt x="192" y="9"/>
                    <a:pt x="183" y="0"/>
                    <a:pt x="173" y="0"/>
                  </a:cubicBezTo>
                  <a:cubicBezTo>
                    <a:pt x="19" y="0"/>
                    <a:pt x="19" y="0"/>
                    <a:pt x="19" y="0"/>
                  </a:cubicBezTo>
                  <a:cubicBezTo>
                    <a:pt x="9" y="0"/>
                    <a:pt x="0" y="9"/>
                    <a:pt x="0" y="20"/>
                  </a:cubicBezTo>
                  <a:cubicBezTo>
                    <a:pt x="0" y="30"/>
                    <a:pt x="9" y="39"/>
                    <a:pt x="19"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88" name="Freeform 33">
              <a:extLst>
                <a:ext uri="{FF2B5EF4-FFF2-40B4-BE49-F238E27FC236}">
                  <a16:creationId xmlns:a16="http://schemas.microsoft.com/office/drawing/2014/main" id="{7D56AC26-E093-4C82-A535-831B7F492821}"/>
                </a:ext>
              </a:extLst>
            </p:cNvPr>
            <p:cNvSpPr>
              <a:spLocks/>
            </p:cNvSpPr>
            <p:nvPr/>
          </p:nvSpPr>
          <p:spPr bwMode="auto">
            <a:xfrm>
              <a:off x="8199438" y="438150"/>
              <a:ext cx="725488" cy="73025"/>
            </a:xfrm>
            <a:custGeom>
              <a:avLst/>
              <a:gdLst>
                <a:gd name="T0" fmla="*/ 10 w 192"/>
                <a:gd name="T1" fmla="*/ 19 h 19"/>
                <a:gd name="T2" fmla="*/ 182 w 192"/>
                <a:gd name="T3" fmla="*/ 19 h 19"/>
                <a:gd name="T4" fmla="*/ 192 w 192"/>
                <a:gd name="T5" fmla="*/ 10 h 19"/>
                <a:gd name="T6" fmla="*/ 182 w 192"/>
                <a:gd name="T7" fmla="*/ 0 h 19"/>
                <a:gd name="T8" fmla="*/ 10 w 192"/>
                <a:gd name="T9" fmla="*/ 0 h 19"/>
                <a:gd name="T10" fmla="*/ 0 w 192"/>
                <a:gd name="T11" fmla="*/ 10 h 19"/>
                <a:gd name="T12" fmla="*/ 10 w 19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2" h="19">
                  <a:moveTo>
                    <a:pt x="10" y="19"/>
                  </a:moveTo>
                  <a:cubicBezTo>
                    <a:pt x="182" y="19"/>
                    <a:pt x="182" y="19"/>
                    <a:pt x="182" y="19"/>
                  </a:cubicBezTo>
                  <a:cubicBezTo>
                    <a:pt x="188" y="19"/>
                    <a:pt x="192" y="15"/>
                    <a:pt x="192" y="10"/>
                  </a:cubicBezTo>
                  <a:cubicBezTo>
                    <a:pt x="192" y="4"/>
                    <a:pt x="188" y="0"/>
                    <a:pt x="182" y="0"/>
                  </a:cubicBezTo>
                  <a:cubicBezTo>
                    <a:pt x="10" y="0"/>
                    <a:pt x="10" y="0"/>
                    <a:pt x="10" y="0"/>
                  </a:cubicBezTo>
                  <a:cubicBezTo>
                    <a:pt x="5" y="0"/>
                    <a:pt x="0" y="4"/>
                    <a:pt x="0" y="10"/>
                  </a:cubicBezTo>
                  <a:cubicBezTo>
                    <a:pt x="0" y="15"/>
                    <a:pt x="5" y="19"/>
                    <a:pt x="10"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89" name="Freeform 34">
              <a:extLst>
                <a:ext uri="{FF2B5EF4-FFF2-40B4-BE49-F238E27FC236}">
                  <a16:creationId xmlns:a16="http://schemas.microsoft.com/office/drawing/2014/main" id="{5778FAF2-6A18-462C-A784-1B02614231BD}"/>
                </a:ext>
              </a:extLst>
            </p:cNvPr>
            <p:cNvSpPr>
              <a:spLocks/>
            </p:cNvSpPr>
            <p:nvPr/>
          </p:nvSpPr>
          <p:spPr bwMode="auto">
            <a:xfrm>
              <a:off x="8199438" y="657225"/>
              <a:ext cx="1160463" cy="71438"/>
            </a:xfrm>
            <a:custGeom>
              <a:avLst/>
              <a:gdLst>
                <a:gd name="T0" fmla="*/ 0 w 307"/>
                <a:gd name="T1" fmla="*/ 9 h 19"/>
                <a:gd name="T2" fmla="*/ 10 w 307"/>
                <a:gd name="T3" fmla="*/ 19 h 19"/>
                <a:gd name="T4" fmla="*/ 297 w 307"/>
                <a:gd name="T5" fmla="*/ 19 h 19"/>
                <a:gd name="T6" fmla="*/ 307 w 307"/>
                <a:gd name="T7" fmla="*/ 9 h 19"/>
                <a:gd name="T8" fmla="*/ 297 w 307"/>
                <a:gd name="T9" fmla="*/ 0 h 19"/>
                <a:gd name="T10" fmla="*/ 10 w 307"/>
                <a:gd name="T11" fmla="*/ 0 h 19"/>
                <a:gd name="T12" fmla="*/ 0 w 307"/>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307" h="19">
                  <a:moveTo>
                    <a:pt x="0" y="9"/>
                  </a:moveTo>
                  <a:cubicBezTo>
                    <a:pt x="0" y="14"/>
                    <a:pt x="5" y="19"/>
                    <a:pt x="10" y="19"/>
                  </a:cubicBezTo>
                  <a:cubicBezTo>
                    <a:pt x="297" y="19"/>
                    <a:pt x="297" y="19"/>
                    <a:pt x="297" y="19"/>
                  </a:cubicBezTo>
                  <a:cubicBezTo>
                    <a:pt x="302" y="19"/>
                    <a:pt x="307" y="14"/>
                    <a:pt x="307" y="9"/>
                  </a:cubicBezTo>
                  <a:cubicBezTo>
                    <a:pt x="307" y="4"/>
                    <a:pt x="302" y="0"/>
                    <a:pt x="297" y="0"/>
                  </a:cubicBezTo>
                  <a:cubicBezTo>
                    <a:pt x="10" y="0"/>
                    <a:pt x="10" y="0"/>
                    <a:pt x="10" y="0"/>
                  </a:cubicBezTo>
                  <a:cubicBezTo>
                    <a:pt x="5" y="0"/>
                    <a:pt x="0" y="4"/>
                    <a:pt x="0"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90" name="Freeform 35">
              <a:extLst>
                <a:ext uri="{FF2B5EF4-FFF2-40B4-BE49-F238E27FC236}">
                  <a16:creationId xmlns:a16="http://schemas.microsoft.com/office/drawing/2014/main" id="{86475E94-9671-4D73-BDD8-EE18C6E3349A}"/>
                </a:ext>
              </a:extLst>
            </p:cNvPr>
            <p:cNvSpPr>
              <a:spLocks/>
            </p:cNvSpPr>
            <p:nvPr/>
          </p:nvSpPr>
          <p:spPr bwMode="auto">
            <a:xfrm>
              <a:off x="8199438" y="1087437"/>
              <a:ext cx="1160463" cy="74613"/>
            </a:xfrm>
            <a:custGeom>
              <a:avLst/>
              <a:gdLst>
                <a:gd name="T0" fmla="*/ 297 w 307"/>
                <a:gd name="T1" fmla="*/ 20 h 20"/>
                <a:gd name="T2" fmla="*/ 307 w 307"/>
                <a:gd name="T3" fmla="*/ 10 h 20"/>
                <a:gd name="T4" fmla="*/ 297 w 307"/>
                <a:gd name="T5" fmla="*/ 0 h 20"/>
                <a:gd name="T6" fmla="*/ 10 w 307"/>
                <a:gd name="T7" fmla="*/ 0 h 20"/>
                <a:gd name="T8" fmla="*/ 0 w 307"/>
                <a:gd name="T9" fmla="*/ 10 h 20"/>
                <a:gd name="T10" fmla="*/ 10 w 307"/>
                <a:gd name="T11" fmla="*/ 20 h 20"/>
                <a:gd name="T12" fmla="*/ 297 w 30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7" h="20">
                  <a:moveTo>
                    <a:pt x="297" y="20"/>
                  </a:moveTo>
                  <a:cubicBezTo>
                    <a:pt x="302" y="20"/>
                    <a:pt x="307" y="15"/>
                    <a:pt x="307" y="10"/>
                  </a:cubicBezTo>
                  <a:cubicBezTo>
                    <a:pt x="307" y="5"/>
                    <a:pt x="302" y="0"/>
                    <a:pt x="297" y="0"/>
                  </a:cubicBezTo>
                  <a:cubicBezTo>
                    <a:pt x="10" y="0"/>
                    <a:pt x="10" y="0"/>
                    <a:pt x="10" y="0"/>
                  </a:cubicBezTo>
                  <a:cubicBezTo>
                    <a:pt x="5" y="0"/>
                    <a:pt x="0" y="5"/>
                    <a:pt x="0" y="10"/>
                  </a:cubicBezTo>
                  <a:cubicBezTo>
                    <a:pt x="0" y="15"/>
                    <a:pt x="5" y="20"/>
                    <a:pt x="10" y="20"/>
                  </a:cubicBezTo>
                  <a:lnTo>
                    <a:pt x="297"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sp>
          <p:nvSpPr>
            <p:cNvPr id="191" name="Freeform 36">
              <a:extLst>
                <a:ext uri="{FF2B5EF4-FFF2-40B4-BE49-F238E27FC236}">
                  <a16:creationId xmlns:a16="http://schemas.microsoft.com/office/drawing/2014/main" id="{3BA0E69F-23E3-44D2-A247-0EFE3A8120E2}"/>
                </a:ext>
              </a:extLst>
            </p:cNvPr>
            <p:cNvSpPr>
              <a:spLocks/>
            </p:cNvSpPr>
            <p:nvPr/>
          </p:nvSpPr>
          <p:spPr bwMode="auto">
            <a:xfrm>
              <a:off x="8199438" y="871537"/>
              <a:ext cx="1089025" cy="73025"/>
            </a:xfrm>
            <a:custGeom>
              <a:avLst/>
              <a:gdLst>
                <a:gd name="T0" fmla="*/ 10 w 288"/>
                <a:gd name="T1" fmla="*/ 19 h 19"/>
                <a:gd name="T2" fmla="*/ 278 w 288"/>
                <a:gd name="T3" fmla="*/ 19 h 19"/>
                <a:gd name="T4" fmla="*/ 288 w 288"/>
                <a:gd name="T5" fmla="*/ 10 h 19"/>
                <a:gd name="T6" fmla="*/ 278 w 288"/>
                <a:gd name="T7" fmla="*/ 0 h 19"/>
                <a:gd name="T8" fmla="*/ 10 w 288"/>
                <a:gd name="T9" fmla="*/ 0 h 19"/>
                <a:gd name="T10" fmla="*/ 0 w 288"/>
                <a:gd name="T11" fmla="*/ 10 h 19"/>
                <a:gd name="T12" fmla="*/ 10 w 28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88" h="19">
                  <a:moveTo>
                    <a:pt x="10" y="19"/>
                  </a:moveTo>
                  <a:cubicBezTo>
                    <a:pt x="278" y="19"/>
                    <a:pt x="278" y="19"/>
                    <a:pt x="278" y="19"/>
                  </a:cubicBezTo>
                  <a:cubicBezTo>
                    <a:pt x="283" y="19"/>
                    <a:pt x="288" y="15"/>
                    <a:pt x="288" y="10"/>
                  </a:cubicBezTo>
                  <a:cubicBezTo>
                    <a:pt x="288" y="4"/>
                    <a:pt x="283" y="0"/>
                    <a:pt x="278" y="0"/>
                  </a:cubicBezTo>
                  <a:cubicBezTo>
                    <a:pt x="10" y="0"/>
                    <a:pt x="10" y="0"/>
                    <a:pt x="10" y="0"/>
                  </a:cubicBezTo>
                  <a:cubicBezTo>
                    <a:pt x="5" y="0"/>
                    <a:pt x="0" y="4"/>
                    <a:pt x="0" y="10"/>
                  </a:cubicBezTo>
                  <a:cubicBezTo>
                    <a:pt x="0" y="15"/>
                    <a:pt x="5" y="19"/>
                    <a:pt x="10"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64646"/>
                </a:solidFill>
                <a:effectLst/>
                <a:uLnTx/>
                <a:uFillTx/>
                <a:latin typeface="Ubuntu"/>
              </a:endParaRPr>
            </a:p>
          </p:txBody>
        </p:sp>
      </p:grpSp>
    </p:spTree>
    <p:extLst>
      <p:ext uri="{BB962C8B-B14F-4D97-AF65-F5344CB8AC3E}">
        <p14:creationId xmlns:p14="http://schemas.microsoft.com/office/powerpoint/2010/main" val="171548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p:cTn id="7" dur="500" fill="hold"/>
                                        <p:tgtEl>
                                          <p:spTgt spid="143"/>
                                        </p:tgtEl>
                                        <p:attrNameLst>
                                          <p:attrName>ppt_w</p:attrName>
                                        </p:attrNameLst>
                                      </p:cBhvr>
                                      <p:tavLst>
                                        <p:tav tm="0">
                                          <p:val>
                                            <p:fltVal val="0"/>
                                          </p:val>
                                        </p:tav>
                                        <p:tav tm="100000">
                                          <p:val>
                                            <p:strVal val="#ppt_w"/>
                                          </p:val>
                                        </p:tav>
                                      </p:tavLst>
                                    </p:anim>
                                    <p:anim calcmode="lin" valueType="num">
                                      <p:cBhvr>
                                        <p:cTn id="8" dur="500" fill="hold"/>
                                        <p:tgtEl>
                                          <p:spTgt spid="143"/>
                                        </p:tgtEl>
                                        <p:attrNameLst>
                                          <p:attrName>ppt_h</p:attrName>
                                        </p:attrNameLst>
                                      </p:cBhvr>
                                      <p:tavLst>
                                        <p:tav tm="0">
                                          <p:val>
                                            <p:fltVal val="0"/>
                                          </p:val>
                                        </p:tav>
                                        <p:tav tm="100000">
                                          <p:val>
                                            <p:strVal val="#ppt_h"/>
                                          </p:val>
                                        </p:tav>
                                      </p:tavLst>
                                    </p:anim>
                                    <p:animEffect transition="in" filter="fade">
                                      <p:cBhvr>
                                        <p:cTn id="9" dur="500"/>
                                        <p:tgtEl>
                                          <p:spTgt spid="1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p:cTn id="12" dur="500" fill="hold"/>
                                        <p:tgtEl>
                                          <p:spTgt spid="144"/>
                                        </p:tgtEl>
                                        <p:attrNameLst>
                                          <p:attrName>ppt_w</p:attrName>
                                        </p:attrNameLst>
                                      </p:cBhvr>
                                      <p:tavLst>
                                        <p:tav tm="0">
                                          <p:val>
                                            <p:fltVal val="0"/>
                                          </p:val>
                                        </p:tav>
                                        <p:tav tm="100000">
                                          <p:val>
                                            <p:strVal val="#ppt_w"/>
                                          </p:val>
                                        </p:tav>
                                      </p:tavLst>
                                    </p:anim>
                                    <p:anim calcmode="lin" valueType="num">
                                      <p:cBhvr>
                                        <p:cTn id="13" dur="500" fill="hold"/>
                                        <p:tgtEl>
                                          <p:spTgt spid="144"/>
                                        </p:tgtEl>
                                        <p:attrNameLst>
                                          <p:attrName>ppt_h</p:attrName>
                                        </p:attrNameLst>
                                      </p:cBhvr>
                                      <p:tavLst>
                                        <p:tav tm="0">
                                          <p:val>
                                            <p:fltVal val="0"/>
                                          </p:val>
                                        </p:tav>
                                        <p:tav tm="100000">
                                          <p:val>
                                            <p:strVal val="#ppt_h"/>
                                          </p:val>
                                        </p:tav>
                                      </p:tavLst>
                                    </p:anim>
                                    <p:animEffect transition="in" filter="fade">
                                      <p:cBhvr>
                                        <p:cTn id="14" dur="500"/>
                                        <p:tgtEl>
                                          <p:spTgt spid="1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p:cTn id="17" dur="500" fill="hold"/>
                                        <p:tgtEl>
                                          <p:spTgt spid="145"/>
                                        </p:tgtEl>
                                        <p:attrNameLst>
                                          <p:attrName>ppt_w</p:attrName>
                                        </p:attrNameLst>
                                      </p:cBhvr>
                                      <p:tavLst>
                                        <p:tav tm="0">
                                          <p:val>
                                            <p:fltVal val="0"/>
                                          </p:val>
                                        </p:tav>
                                        <p:tav tm="100000">
                                          <p:val>
                                            <p:strVal val="#ppt_w"/>
                                          </p:val>
                                        </p:tav>
                                      </p:tavLst>
                                    </p:anim>
                                    <p:anim calcmode="lin" valueType="num">
                                      <p:cBhvr>
                                        <p:cTn id="18" dur="500" fill="hold"/>
                                        <p:tgtEl>
                                          <p:spTgt spid="145"/>
                                        </p:tgtEl>
                                        <p:attrNameLst>
                                          <p:attrName>ppt_h</p:attrName>
                                        </p:attrNameLst>
                                      </p:cBhvr>
                                      <p:tavLst>
                                        <p:tav tm="0">
                                          <p:val>
                                            <p:fltVal val="0"/>
                                          </p:val>
                                        </p:tav>
                                        <p:tav tm="100000">
                                          <p:val>
                                            <p:strVal val="#ppt_h"/>
                                          </p:val>
                                        </p:tav>
                                      </p:tavLst>
                                    </p:anim>
                                    <p:animEffect transition="in" filter="fade">
                                      <p:cBhvr>
                                        <p:cTn id="19" dur="500"/>
                                        <p:tgtEl>
                                          <p:spTgt spid="145"/>
                                        </p:tgtEl>
                                      </p:cBhvr>
                                    </p:animEffect>
                                  </p:childTnLst>
                                </p:cTn>
                              </p:par>
                              <p:par>
                                <p:cTn id="20" presetID="53" presetClass="entr" presetSubtype="16"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 calcmode="lin" valueType="num">
                                      <p:cBhvr>
                                        <p:cTn id="22" dur="500" fill="hold"/>
                                        <p:tgtEl>
                                          <p:spTgt spid="153"/>
                                        </p:tgtEl>
                                        <p:attrNameLst>
                                          <p:attrName>ppt_w</p:attrName>
                                        </p:attrNameLst>
                                      </p:cBhvr>
                                      <p:tavLst>
                                        <p:tav tm="0">
                                          <p:val>
                                            <p:fltVal val="0"/>
                                          </p:val>
                                        </p:tav>
                                        <p:tav tm="100000">
                                          <p:val>
                                            <p:strVal val="#ppt_w"/>
                                          </p:val>
                                        </p:tav>
                                      </p:tavLst>
                                    </p:anim>
                                    <p:anim calcmode="lin" valueType="num">
                                      <p:cBhvr>
                                        <p:cTn id="23" dur="500" fill="hold"/>
                                        <p:tgtEl>
                                          <p:spTgt spid="153"/>
                                        </p:tgtEl>
                                        <p:attrNameLst>
                                          <p:attrName>ppt_h</p:attrName>
                                        </p:attrNameLst>
                                      </p:cBhvr>
                                      <p:tavLst>
                                        <p:tav tm="0">
                                          <p:val>
                                            <p:fltVal val="0"/>
                                          </p:val>
                                        </p:tav>
                                        <p:tav tm="100000">
                                          <p:val>
                                            <p:strVal val="#ppt_h"/>
                                          </p:val>
                                        </p:tav>
                                      </p:tavLst>
                                    </p:anim>
                                    <p:animEffect transition="in" filter="fade">
                                      <p:cBhvr>
                                        <p:cTn id="24" dur="500"/>
                                        <p:tgtEl>
                                          <p:spTgt spid="15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6"/>
                                        </p:tgtEl>
                                        <p:attrNameLst>
                                          <p:attrName>style.visibility</p:attrName>
                                        </p:attrNameLst>
                                      </p:cBhvr>
                                      <p:to>
                                        <p:strVal val="visible"/>
                                      </p:to>
                                    </p:set>
                                    <p:anim calcmode="lin" valueType="num">
                                      <p:cBhvr>
                                        <p:cTn id="27" dur="500" fill="hold"/>
                                        <p:tgtEl>
                                          <p:spTgt spid="156"/>
                                        </p:tgtEl>
                                        <p:attrNameLst>
                                          <p:attrName>ppt_w</p:attrName>
                                        </p:attrNameLst>
                                      </p:cBhvr>
                                      <p:tavLst>
                                        <p:tav tm="0">
                                          <p:val>
                                            <p:fltVal val="0"/>
                                          </p:val>
                                        </p:tav>
                                        <p:tav tm="100000">
                                          <p:val>
                                            <p:strVal val="#ppt_w"/>
                                          </p:val>
                                        </p:tav>
                                      </p:tavLst>
                                    </p:anim>
                                    <p:anim calcmode="lin" valueType="num">
                                      <p:cBhvr>
                                        <p:cTn id="28" dur="500" fill="hold"/>
                                        <p:tgtEl>
                                          <p:spTgt spid="156"/>
                                        </p:tgtEl>
                                        <p:attrNameLst>
                                          <p:attrName>ppt_h</p:attrName>
                                        </p:attrNameLst>
                                      </p:cBhvr>
                                      <p:tavLst>
                                        <p:tav tm="0">
                                          <p:val>
                                            <p:fltVal val="0"/>
                                          </p:val>
                                        </p:tav>
                                        <p:tav tm="100000">
                                          <p:val>
                                            <p:strVal val="#ppt_h"/>
                                          </p:val>
                                        </p:tav>
                                      </p:tavLst>
                                    </p:anim>
                                    <p:animEffect transition="in" filter="fade">
                                      <p:cBhvr>
                                        <p:cTn id="29" dur="500"/>
                                        <p:tgtEl>
                                          <p:spTgt spid="156"/>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165"/>
                                        </p:tgtEl>
                                        <p:attrNameLst>
                                          <p:attrName>style.visibility</p:attrName>
                                        </p:attrNameLst>
                                      </p:cBhvr>
                                      <p:to>
                                        <p:strVal val="visible"/>
                                      </p:to>
                                    </p:set>
                                    <p:anim calcmode="lin" valueType="num">
                                      <p:cBhvr>
                                        <p:cTn id="33" dur="500" fill="hold"/>
                                        <p:tgtEl>
                                          <p:spTgt spid="165"/>
                                        </p:tgtEl>
                                        <p:attrNameLst>
                                          <p:attrName>ppt_w</p:attrName>
                                        </p:attrNameLst>
                                      </p:cBhvr>
                                      <p:tavLst>
                                        <p:tav tm="0">
                                          <p:val>
                                            <p:fltVal val="0"/>
                                          </p:val>
                                        </p:tav>
                                        <p:tav tm="100000">
                                          <p:val>
                                            <p:strVal val="#ppt_w"/>
                                          </p:val>
                                        </p:tav>
                                      </p:tavLst>
                                    </p:anim>
                                    <p:anim calcmode="lin" valueType="num">
                                      <p:cBhvr>
                                        <p:cTn id="34" dur="500" fill="hold"/>
                                        <p:tgtEl>
                                          <p:spTgt spid="165"/>
                                        </p:tgtEl>
                                        <p:attrNameLst>
                                          <p:attrName>ppt_h</p:attrName>
                                        </p:attrNameLst>
                                      </p:cBhvr>
                                      <p:tavLst>
                                        <p:tav tm="0">
                                          <p:val>
                                            <p:fltVal val="0"/>
                                          </p:val>
                                        </p:tav>
                                        <p:tav tm="100000">
                                          <p:val>
                                            <p:strVal val="#ppt_h"/>
                                          </p:val>
                                        </p:tav>
                                      </p:tavLst>
                                    </p:anim>
                                    <p:animEffect transition="in" filter="fade">
                                      <p:cBhvr>
                                        <p:cTn id="35" dur="500"/>
                                        <p:tgtEl>
                                          <p:spTgt spid="165"/>
                                        </p:tgtEl>
                                      </p:cBhvr>
                                    </p:animEffect>
                                  </p:childTnLst>
                                </p:cTn>
                              </p:par>
                              <p:par>
                                <p:cTn id="36" presetID="53" presetClass="entr" presetSubtype="16" fill="hold" nodeType="withEffect">
                                  <p:stCondLst>
                                    <p:cond delay="0"/>
                                  </p:stCondLst>
                                  <p:childTnLst>
                                    <p:set>
                                      <p:cBhvr>
                                        <p:cTn id="37" dur="1" fill="hold">
                                          <p:stCondLst>
                                            <p:cond delay="0"/>
                                          </p:stCondLst>
                                        </p:cTn>
                                        <p:tgtEl>
                                          <p:spTgt spid="183"/>
                                        </p:tgtEl>
                                        <p:attrNameLst>
                                          <p:attrName>style.visibility</p:attrName>
                                        </p:attrNameLst>
                                      </p:cBhvr>
                                      <p:to>
                                        <p:strVal val="visible"/>
                                      </p:to>
                                    </p:set>
                                    <p:anim calcmode="lin" valueType="num">
                                      <p:cBhvr>
                                        <p:cTn id="38" dur="500" fill="hold"/>
                                        <p:tgtEl>
                                          <p:spTgt spid="183"/>
                                        </p:tgtEl>
                                        <p:attrNameLst>
                                          <p:attrName>ppt_w</p:attrName>
                                        </p:attrNameLst>
                                      </p:cBhvr>
                                      <p:tavLst>
                                        <p:tav tm="0">
                                          <p:val>
                                            <p:fltVal val="0"/>
                                          </p:val>
                                        </p:tav>
                                        <p:tav tm="100000">
                                          <p:val>
                                            <p:strVal val="#ppt_w"/>
                                          </p:val>
                                        </p:tav>
                                      </p:tavLst>
                                    </p:anim>
                                    <p:anim calcmode="lin" valueType="num">
                                      <p:cBhvr>
                                        <p:cTn id="39" dur="500" fill="hold"/>
                                        <p:tgtEl>
                                          <p:spTgt spid="183"/>
                                        </p:tgtEl>
                                        <p:attrNameLst>
                                          <p:attrName>ppt_h</p:attrName>
                                        </p:attrNameLst>
                                      </p:cBhvr>
                                      <p:tavLst>
                                        <p:tav tm="0">
                                          <p:val>
                                            <p:fltVal val="0"/>
                                          </p:val>
                                        </p:tav>
                                        <p:tav tm="100000">
                                          <p:val>
                                            <p:strVal val="#ppt_h"/>
                                          </p:val>
                                        </p:tav>
                                      </p:tavLst>
                                    </p:anim>
                                    <p:animEffect transition="in" filter="fade">
                                      <p:cBhvr>
                                        <p:cTn id="40" dur="500"/>
                                        <p:tgtEl>
                                          <p:spTgt spid="183"/>
                                        </p:tgtEl>
                                      </p:cBhvr>
                                    </p:animEffect>
                                  </p:childTnLst>
                                </p:cTn>
                              </p:par>
                            </p:childTnLst>
                          </p:cTn>
                        </p:par>
                        <p:par>
                          <p:cTn id="41" fill="hold">
                            <p:stCondLst>
                              <p:cond delay="1000"/>
                            </p:stCondLst>
                            <p:childTnLst>
                              <p:par>
                                <p:cTn id="42" presetID="47" presetClass="entr" presetSubtype="0" fill="hold" grpId="0" nodeType="after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750"/>
                                        <p:tgtEl>
                                          <p:spTgt spid="158"/>
                                        </p:tgtEl>
                                      </p:cBhvr>
                                    </p:animEffect>
                                    <p:anim calcmode="lin" valueType="num">
                                      <p:cBhvr>
                                        <p:cTn id="45" dur="750" fill="hold"/>
                                        <p:tgtEl>
                                          <p:spTgt spid="158"/>
                                        </p:tgtEl>
                                        <p:attrNameLst>
                                          <p:attrName>ppt_x</p:attrName>
                                        </p:attrNameLst>
                                      </p:cBhvr>
                                      <p:tavLst>
                                        <p:tav tm="0">
                                          <p:val>
                                            <p:strVal val="#ppt_x"/>
                                          </p:val>
                                        </p:tav>
                                        <p:tav tm="100000">
                                          <p:val>
                                            <p:strVal val="#ppt_x"/>
                                          </p:val>
                                        </p:tav>
                                      </p:tavLst>
                                    </p:anim>
                                    <p:anim calcmode="lin" valueType="num">
                                      <p:cBhvr>
                                        <p:cTn id="46" dur="750" fill="hold"/>
                                        <p:tgtEl>
                                          <p:spTgt spid="15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fade">
                                      <p:cBhvr>
                                        <p:cTn id="49" dur="750"/>
                                        <p:tgtEl>
                                          <p:spTgt spid="160"/>
                                        </p:tgtEl>
                                      </p:cBhvr>
                                    </p:animEffect>
                                    <p:anim calcmode="lin" valueType="num">
                                      <p:cBhvr>
                                        <p:cTn id="50" dur="750" fill="hold"/>
                                        <p:tgtEl>
                                          <p:spTgt spid="160"/>
                                        </p:tgtEl>
                                        <p:attrNameLst>
                                          <p:attrName>ppt_x</p:attrName>
                                        </p:attrNameLst>
                                      </p:cBhvr>
                                      <p:tavLst>
                                        <p:tav tm="0">
                                          <p:val>
                                            <p:strVal val="#ppt_x"/>
                                          </p:val>
                                        </p:tav>
                                        <p:tav tm="100000">
                                          <p:val>
                                            <p:strVal val="#ppt_x"/>
                                          </p:val>
                                        </p:tav>
                                      </p:tavLst>
                                    </p:anim>
                                    <p:anim calcmode="lin" valueType="num">
                                      <p:cBhvr>
                                        <p:cTn id="51" dur="750" fill="hold"/>
                                        <p:tgtEl>
                                          <p:spTgt spid="16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7"/>
                                        </p:tgtEl>
                                        <p:attrNameLst>
                                          <p:attrName>style.visibility</p:attrName>
                                        </p:attrNameLst>
                                      </p:cBhvr>
                                      <p:to>
                                        <p:strVal val="visible"/>
                                      </p:to>
                                    </p:set>
                                    <p:animEffect transition="in" filter="fade">
                                      <p:cBhvr>
                                        <p:cTn id="54" dur="750"/>
                                        <p:tgtEl>
                                          <p:spTgt spid="157"/>
                                        </p:tgtEl>
                                      </p:cBhvr>
                                    </p:animEffect>
                                    <p:anim calcmode="lin" valueType="num">
                                      <p:cBhvr>
                                        <p:cTn id="55" dur="750" fill="hold"/>
                                        <p:tgtEl>
                                          <p:spTgt spid="157"/>
                                        </p:tgtEl>
                                        <p:attrNameLst>
                                          <p:attrName>ppt_x</p:attrName>
                                        </p:attrNameLst>
                                      </p:cBhvr>
                                      <p:tavLst>
                                        <p:tav tm="0">
                                          <p:val>
                                            <p:strVal val="#ppt_x"/>
                                          </p:val>
                                        </p:tav>
                                        <p:tav tm="100000">
                                          <p:val>
                                            <p:strVal val="#ppt_x"/>
                                          </p:val>
                                        </p:tav>
                                      </p:tavLst>
                                    </p:anim>
                                    <p:anim calcmode="lin" valueType="num">
                                      <p:cBhvr>
                                        <p:cTn id="56" dur="750" fill="hold"/>
                                        <p:tgtEl>
                                          <p:spTgt spid="15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animEffect transition="in" filter="fade">
                                      <p:cBhvr>
                                        <p:cTn id="59" dur="750"/>
                                        <p:tgtEl>
                                          <p:spTgt spid="159"/>
                                        </p:tgtEl>
                                      </p:cBhvr>
                                    </p:animEffect>
                                    <p:anim calcmode="lin" valueType="num">
                                      <p:cBhvr>
                                        <p:cTn id="60" dur="750" fill="hold"/>
                                        <p:tgtEl>
                                          <p:spTgt spid="159"/>
                                        </p:tgtEl>
                                        <p:attrNameLst>
                                          <p:attrName>ppt_x</p:attrName>
                                        </p:attrNameLst>
                                      </p:cBhvr>
                                      <p:tavLst>
                                        <p:tav tm="0">
                                          <p:val>
                                            <p:strVal val="#ppt_x"/>
                                          </p:val>
                                        </p:tav>
                                        <p:tav tm="100000">
                                          <p:val>
                                            <p:strVal val="#ppt_x"/>
                                          </p:val>
                                        </p:tav>
                                      </p:tavLst>
                                    </p:anim>
                                    <p:anim calcmode="lin" valueType="num">
                                      <p:cBhvr>
                                        <p:cTn id="61" dur="75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5" grpId="0" animBg="1"/>
      <p:bldP spid="156" grpId="0" animBg="1"/>
      <p:bldP spid="157" grpId="0"/>
      <p:bldP spid="158" grpId="0"/>
      <p:bldP spid="159" grpId="0"/>
      <p:bldP spid="1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5642031" cy="477331"/>
          </a:xfrm>
        </p:spPr>
        <p:txBody>
          <a:bodyPr>
            <a:normAutofit/>
          </a:bodyPr>
          <a:lstStyle/>
          <a:p>
            <a:r>
              <a:rPr lang="es-MX" dirty="0"/>
              <a:t>Herramientas de validación</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grpSp>
        <p:nvGrpSpPr>
          <p:cNvPr id="146" name="Group 76">
            <a:extLst>
              <a:ext uri="{FF2B5EF4-FFF2-40B4-BE49-F238E27FC236}">
                <a16:creationId xmlns:a16="http://schemas.microsoft.com/office/drawing/2014/main" id="{C0D9FB29-E324-48D7-A818-24A2689ECE07}"/>
              </a:ext>
            </a:extLst>
          </p:cNvPr>
          <p:cNvGrpSpPr/>
          <p:nvPr/>
        </p:nvGrpSpPr>
        <p:grpSpPr>
          <a:xfrm>
            <a:off x="1730000" y="1491682"/>
            <a:ext cx="2710942" cy="2506614"/>
            <a:chOff x="8999538" y="5272088"/>
            <a:chExt cx="4170362" cy="3856037"/>
          </a:xfrm>
        </p:grpSpPr>
        <p:sp>
          <p:nvSpPr>
            <p:cNvPr id="147" name="Freeform 5">
              <a:extLst>
                <a:ext uri="{FF2B5EF4-FFF2-40B4-BE49-F238E27FC236}">
                  <a16:creationId xmlns:a16="http://schemas.microsoft.com/office/drawing/2014/main" id="{95DCDAA6-2C69-4E74-BE02-18934421C58F}"/>
                </a:ext>
              </a:extLst>
            </p:cNvPr>
            <p:cNvSpPr>
              <a:spLocks/>
            </p:cNvSpPr>
            <p:nvPr/>
          </p:nvSpPr>
          <p:spPr bwMode="auto">
            <a:xfrm>
              <a:off x="9248775" y="5432425"/>
              <a:ext cx="3921125" cy="3695700"/>
            </a:xfrm>
            <a:custGeom>
              <a:avLst/>
              <a:gdLst>
                <a:gd name="T0" fmla="*/ 1102 w 1512"/>
                <a:gd name="T1" fmla="*/ 1235 h 1424"/>
                <a:gd name="T2" fmla="*/ 1144 w 1512"/>
                <a:gd name="T3" fmla="*/ 358 h 1424"/>
                <a:gd name="T4" fmla="*/ 277 w 1512"/>
                <a:gd name="T5" fmla="*/ 384 h 1424"/>
                <a:gd name="T6" fmla="*/ 360 w 1512"/>
                <a:gd name="T7" fmla="*/ 1099 h 1424"/>
                <a:gd name="T8" fmla="*/ 1102 w 1512"/>
                <a:gd name="T9" fmla="*/ 1235 h 1424"/>
              </a:gdLst>
              <a:ahLst/>
              <a:cxnLst>
                <a:cxn ang="0">
                  <a:pos x="T0" y="T1"/>
                </a:cxn>
                <a:cxn ang="0">
                  <a:pos x="T2" y="T3"/>
                </a:cxn>
                <a:cxn ang="0">
                  <a:pos x="T4" y="T5"/>
                </a:cxn>
                <a:cxn ang="0">
                  <a:pos x="T6" y="T7"/>
                </a:cxn>
                <a:cxn ang="0">
                  <a:pos x="T8" y="T9"/>
                </a:cxn>
              </a:cxnLst>
              <a:rect l="0" t="0" r="r" b="b"/>
              <a:pathLst>
                <a:path w="1512" h="1424">
                  <a:moveTo>
                    <a:pt x="1102" y="1235"/>
                  </a:moveTo>
                  <a:cubicBezTo>
                    <a:pt x="1299" y="1049"/>
                    <a:pt x="1512" y="716"/>
                    <a:pt x="1144" y="358"/>
                  </a:cubicBezTo>
                  <a:cubicBezTo>
                    <a:pt x="777" y="0"/>
                    <a:pt x="408" y="230"/>
                    <a:pt x="277" y="384"/>
                  </a:cubicBezTo>
                  <a:cubicBezTo>
                    <a:pt x="146" y="539"/>
                    <a:pt x="0" y="777"/>
                    <a:pt x="360" y="1099"/>
                  </a:cubicBezTo>
                  <a:cubicBezTo>
                    <a:pt x="720" y="1421"/>
                    <a:pt x="903" y="1424"/>
                    <a:pt x="1102" y="1235"/>
                  </a:cubicBezTo>
                  <a:close/>
                </a:path>
              </a:pathLst>
            </a:custGeom>
            <a:solidFill>
              <a:srgbClr val="2CA8D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48" name="Freeform 6">
              <a:extLst>
                <a:ext uri="{FF2B5EF4-FFF2-40B4-BE49-F238E27FC236}">
                  <a16:creationId xmlns:a16="http://schemas.microsoft.com/office/drawing/2014/main" id="{A8F5152F-F6A0-43A0-84E5-9F663584EC67}"/>
                </a:ext>
              </a:extLst>
            </p:cNvPr>
            <p:cNvSpPr>
              <a:spLocks/>
            </p:cNvSpPr>
            <p:nvPr/>
          </p:nvSpPr>
          <p:spPr bwMode="auto">
            <a:xfrm>
              <a:off x="8999538" y="5272088"/>
              <a:ext cx="3656013" cy="3843338"/>
            </a:xfrm>
            <a:custGeom>
              <a:avLst/>
              <a:gdLst>
                <a:gd name="T0" fmla="*/ 1277 w 1410"/>
                <a:gd name="T1" fmla="*/ 525 h 1481"/>
                <a:gd name="T2" fmla="*/ 437 w 1410"/>
                <a:gd name="T3" fmla="*/ 268 h 1481"/>
                <a:gd name="T4" fmla="*/ 249 w 1410"/>
                <a:gd name="T5" fmla="*/ 1116 h 1481"/>
                <a:gd name="T6" fmla="*/ 962 w 1410"/>
                <a:gd name="T7" fmla="*/ 1211 h 1481"/>
                <a:gd name="T8" fmla="*/ 1277 w 1410"/>
                <a:gd name="T9" fmla="*/ 525 h 1481"/>
              </a:gdLst>
              <a:ahLst/>
              <a:cxnLst>
                <a:cxn ang="0">
                  <a:pos x="T0" y="T1"/>
                </a:cxn>
                <a:cxn ang="0">
                  <a:pos x="T2" y="T3"/>
                </a:cxn>
                <a:cxn ang="0">
                  <a:pos x="T4" y="T5"/>
                </a:cxn>
                <a:cxn ang="0">
                  <a:pos x="T6" y="T7"/>
                </a:cxn>
                <a:cxn ang="0">
                  <a:pos x="T8" y="T9"/>
                </a:cxn>
              </a:cxnLst>
              <a:rect l="0" t="0" r="r" b="b"/>
              <a:pathLst>
                <a:path w="1410" h="1481">
                  <a:moveTo>
                    <a:pt x="1277" y="525"/>
                  </a:moveTo>
                  <a:cubicBezTo>
                    <a:pt x="1145" y="288"/>
                    <a:pt x="874" y="0"/>
                    <a:pt x="437" y="268"/>
                  </a:cubicBezTo>
                  <a:cubicBezTo>
                    <a:pt x="0" y="537"/>
                    <a:pt x="131" y="950"/>
                    <a:pt x="249" y="1116"/>
                  </a:cubicBezTo>
                  <a:cubicBezTo>
                    <a:pt x="367" y="1281"/>
                    <a:pt x="561" y="1481"/>
                    <a:pt x="962" y="1211"/>
                  </a:cubicBezTo>
                  <a:cubicBezTo>
                    <a:pt x="1362" y="941"/>
                    <a:pt x="1410" y="764"/>
                    <a:pt x="1277" y="525"/>
                  </a:cubicBezTo>
                  <a:close/>
                </a:path>
              </a:pathLst>
            </a:custGeom>
            <a:solidFill>
              <a:srgbClr val="2CA8DF">
                <a:alpha val="30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grpSp>
      <p:sp>
        <p:nvSpPr>
          <p:cNvPr id="149" name="Freeform 7">
            <a:extLst>
              <a:ext uri="{FF2B5EF4-FFF2-40B4-BE49-F238E27FC236}">
                <a16:creationId xmlns:a16="http://schemas.microsoft.com/office/drawing/2014/main" id="{AD80EFE7-E6A2-4F95-B326-F9F8BE6074A4}"/>
              </a:ext>
            </a:extLst>
          </p:cNvPr>
          <p:cNvSpPr>
            <a:spLocks/>
          </p:cNvSpPr>
          <p:nvPr/>
        </p:nvSpPr>
        <p:spPr bwMode="auto">
          <a:xfrm>
            <a:off x="1639408" y="1684511"/>
            <a:ext cx="2480816" cy="2392068"/>
          </a:xfrm>
          <a:custGeom>
            <a:avLst/>
            <a:gdLst>
              <a:gd name="T0" fmla="*/ 1030 w 1472"/>
              <a:gd name="T1" fmla="*/ 1208 h 1418"/>
              <a:gd name="T2" fmla="*/ 1378 w 1472"/>
              <a:gd name="T3" fmla="*/ 283 h 1418"/>
              <a:gd name="T4" fmla="*/ 473 w 1472"/>
              <a:gd name="T5" fmla="*/ 344 h 1418"/>
              <a:gd name="T6" fmla="*/ 1030 w 1472"/>
              <a:gd name="T7" fmla="*/ 1208 h 1418"/>
            </a:gdLst>
            <a:ahLst/>
            <a:cxnLst>
              <a:cxn ang="0">
                <a:pos x="T0" y="T1"/>
              </a:cxn>
              <a:cxn ang="0">
                <a:pos x="T2" y="T3"/>
              </a:cxn>
              <a:cxn ang="0">
                <a:pos x="T4" y="T5"/>
              </a:cxn>
              <a:cxn ang="0">
                <a:pos x="T6" y="T7"/>
              </a:cxn>
            </a:cxnLst>
            <a:rect l="0" t="0" r="r" b="b"/>
            <a:pathLst>
              <a:path w="1472" h="1418">
                <a:moveTo>
                  <a:pt x="1030" y="1208"/>
                </a:moveTo>
                <a:cubicBezTo>
                  <a:pt x="1383" y="1045"/>
                  <a:pt x="1472" y="489"/>
                  <a:pt x="1378" y="283"/>
                </a:cubicBezTo>
                <a:cubicBezTo>
                  <a:pt x="1285" y="78"/>
                  <a:pt x="946" y="0"/>
                  <a:pt x="473" y="344"/>
                </a:cubicBezTo>
                <a:cubicBezTo>
                  <a:pt x="0" y="688"/>
                  <a:pt x="574" y="1418"/>
                  <a:pt x="1030" y="1208"/>
                </a:cubicBezTo>
                <a:close/>
              </a:path>
            </a:pathLst>
          </a:custGeom>
          <a:solidFill>
            <a:srgbClr val="2CA8DF">
              <a:alpha val="65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50" name="Freeform 8">
            <a:extLst>
              <a:ext uri="{FF2B5EF4-FFF2-40B4-BE49-F238E27FC236}">
                <a16:creationId xmlns:a16="http://schemas.microsoft.com/office/drawing/2014/main" id="{8FE38C15-0575-4E49-B626-0E7578FBBCAD}"/>
              </a:ext>
            </a:extLst>
          </p:cNvPr>
          <p:cNvSpPr>
            <a:spLocks/>
          </p:cNvSpPr>
          <p:nvPr/>
        </p:nvSpPr>
        <p:spPr bwMode="auto">
          <a:xfrm>
            <a:off x="7628611" y="1658250"/>
            <a:ext cx="2376242" cy="2262158"/>
          </a:xfrm>
          <a:custGeom>
            <a:avLst/>
            <a:gdLst>
              <a:gd name="T0" fmla="*/ 509 w 1492"/>
              <a:gd name="T1" fmla="*/ 143 h 1419"/>
              <a:gd name="T2" fmla="*/ 284 w 1492"/>
              <a:gd name="T3" fmla="*/ 992 h 1419"/>
              <a:gd name="T4" fmla="*/ 1138 w 1492"/>
              <a:gd name="T5" fmla="*/ 1148 h 1419"/>
              <a:gd name="T6" fmla="*/ 1207 w 1492"/>
              <a:gd name="T7" fmla="*/ 432 h 1419"/>
              <a:gd name="T8" fmla="*/ 509 w 1492"/>
              <a:gd name="T9" fmla="*/ 143 h 1419"/>
            </a:gdLst>
            <a:ahLst/>
            <a:cxnLst>
              <a:cxn ang="0">
                <a:pos x="T0" y="T1"/>
              </a:cxn>
              <a:cxn ang="0">
                <a:pos x="T2" y="T3"/>
              </a:cxn>
              <a:cxn ang="0">
                <a:pos x="T4" y="T5"/>
              </a:cxn>
              <a:cxn ang="0">
                <a:pos x="T6" y="T7"/>
              </a:cxn>
              <a:cxn ang="0">
                <a:pos x="T8" y="T9"/>
              </a:cxn>
            </a:cxnLst>
            <a:rect l="0" t="0" r="r" b="b"/>
            <a:pathLst>
              <a:path w="1492" h="1419">
                <a:moveTo>
                  <a:pt x="509" y="143"/>
                </a:moveTo>
                <a:cubicBezTo>
                  <a:pt x="278" y="284"/>
                  <a:pt x="0" y="565"/>
                  <a:pt x="284" y="992"/>
                </a:cubicBezTo>
                <a:cubicBezTo>
                  <a:pt x="569" y="1419"/>
                  <a:pt x="977" y="1272"/>
                  <a:pt x="1138" y="1148"/>
                </a:cubicBezTo>
                <a:cubicBezTo>
                  <a:pt x="1299" y="1024"/>
                  <a:pt x="1492" y="822"/>
                  <a:pt x="1207" y="432"/>
                </a:cubicBezTo>
                <a:cubicBezTo>
                  <a:pt x="922" y="42"/>
                  <a:pt x="743" y="0"/>
                  <a:pt x="509" y="143"/>
                </a:cubicBezTo>
                <a:close/>
              </a:path>
            </a:pathLst>
          </a:custGeom>
          <a:solidFill>
            <a:srgbClr val="BF2127">
              <a:alpha val="30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51" name="Freeform 9">
            <a:extLst>
              <a:ext uri="{FF2B5EF4-FFF2-40B4-BE49-F238E27FC236}">
                <a16:creationId xmlns:a16="http://schemas.microsoft.com/office/drawing/2014/main" id="{1388E3BC-E95C-4692-8658-171E7E37856E}"/>
              </a:ext>
            </a:extLst>
          </p:cNvPr>
          <p:cNvSpPr>
            <a:spLocks/>
          </p:cNvSpPr>
          <p:nvPr/>
        </p:nvSpPr>
        <p:spPr bwMode="auto">
          <a:xfrm>
            <a:off x="7882786" y="1714455"/>
            <a:ext cx="2116874" cy="2179276"/>
          </a:xfrm>
          <a:custGeom>
            <a:avLst/>
            <a:gdLst>
              <a:gd name="T0" fmla="*/ 1008 w 1329"/>
              <a:gd name="T1" fmla="*/ 173 h 1367"/>
              <a:gd name="T2" fmla="*/ 185 w 1329"/>
              <a:gd name="T3" fmla="*/ 478 h 1367"/>
              <a:gd name="T4" fmla="*/ 549 w 1329"/>
              <a:gd name="T5" fmla="*/ 1266 h 1367"/>
              <a:gd name="T6" fmla="*/ 1174 w 1329"/>
              <a:gd name="T7" fmla="*/ 909 h 1367"/>
              <a:gd name="T8" fmla="*/ 1008 w 1329"/>
              <a:gd name="T9" fmla="*/ 173 h 1367"/>
            </a:gdLst>
            <a:ahLst/>
            <a:cxnLst>
              <a:cxn ang="0">
                <a:pos x="T0" y="T1"/>
              </a:cxn>
              <a:cxn ang="0">
                <a:pos x="T2" y="T3"/>
              </a:cxn>
              <a:cxn ang="0">
                <a:pos x="T4" y="T5"/>
              </a:cxn>
              <a:cxn ang="0">
                <a:pos x="T6" y="T7"/>
              </a:cxn>
              <a:cxn ang="0">
                <a:pos x="T8" y="T9"/>
              </a:cxn>
            </a:cxnLst>
            <a:rect l="0" t="0" r="r" b="b"/>
            <a:pathLst>
              <a:path w="1329" h="1367">
                <a:moveTo>
                  <a:pt x="1008" y="173"/>
                </a:moveTo>
                <a:cubicBezTo>
                  <a:pt x="760" y="64"/>
                  <a:pt x="369" y="0"/>
                  <a:pt x="185" y="478"/>
                </a:cubicBezTo>
                <a:cubicBezTo>
                  <a:pt x="0" y="957"/>
                  <a:pt x="355" y="1206"/>
                  <a:pt x="549" y="1266"/>
                </a:cubicBezTo>
                <a:cubicBezTo>
                  <a:pt x="743" y="1325"/>
                  <a:pt x="1019" y="1367"/>
                  <a:pt x="1174" y="909"/>
                </a:cubicBezTo>
                <a:cubicBezTo>
                  <a:pt x="1329" y="452"/>
                  <a:pt x="1259" y="282"/>
                  <a:pt x="1008" y="173"/>
                </a:cubicBezTo>
                <a:close/>
              </a:path>
            </a:pathLst>
          </a:custGeom>
          <a:solidFill>
            <a:srgbClr val="BF2127">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52" name="Freeform 10">
            <a:extLst>
              <a:ext uri="{FF2B5EF4-FFF2-40B4-BE49-F238E27FC236}">
                <a16:creationId xmlns:a16="http://schemas.microsoft.com/office/drawing/2014/main" id="{70427046-6CE9-44DB-BEA7-CF6B89BA3766}"/>
              </a:ext>
            </a:extLst>
          </p:cNvPr>
          <p:cNvSpPr>
            <a:spLocks/>
          </p:cNvSpPr>
          <p:nvPr/>
        </p:nvSpPr>
        <p:spPr bwMode="auto">
          <a:xfrm>
            <a:off x="7765142" y="1964150"/>
            <a:ext cx="2252408" cy="1608862"/>
          </a:xfrm>
          <a:custGeom>
            <a:avLst/>
            <a:gdLst>
              <a:gd name="T0" fmla="*/ 808 w 1414"/>
              <a:gd name="T1" fmla="*/ 41 h 1009"/>
              <a:gd name="T2" fmla="*/ 28 w 1414"/>
              <a:gd name="T3" fmla="*/ 587 h 1009"/>
              <a:gd name="T4" fmla="*/ 831 w 1414"/>
              <a:gd name="T5" fmla="*/ 968 h 1009"/>
              <a:gd name="T6" fmla="*/ 808 w 1414"/>
              <a:gd name="T7" fmla="*/ 41 h 1009"/>
            </a:gdLst>
            <a:ahLst/>
            <a:cxnLst>
              <a:cxn ang="0">
                <a:pos x="T0" y="T1"/>
              </a:cxn>
              <a:cxn ang="0">
                <a:pos x="T2" y="T3"/>
              </a:cxn>
              <a:cxn ang="0">
                <a:pos x="T4" y="T5"/>
              </a:cxn>
              <a:cxn ang="0">
                <a:pos x="T6" y="T7"/>
              </a:cxn>
            </a:cxnLst>
            <a:rect l="0" t="0" r="r" b="b"/>
            <a:pathLst>
              <a:path w="1414" h="1009">
                <a:moveTo>
                  <a:pt x="808" y="41"/>
                </a:moveTo>
                <a:cubicBezTo>
                  <a:pt x="423" y="0"/>
                  <a:pt x="55" y="385"/>
                  <a:pt x="28" y="587"/>
                </a:cubicBezTo>
                <a:cubicBezTo>
                  <a:pt x="0" y="789"/>
                  <a:pt x="248" y="1009"/>
                  <a:pt x="831" y="968"/>
                </a:cubicBezTo>
                <a:cubicBezTo>
                  <a:pt x="1414" y="927"/>
                  <a:pt x="1307" y="94"/>
                  <a:pt x="808" y="41"/>
                </a:cubicBezTo>
                <a:close/>
              </a:path>
            </a:pathLst>
          </a:custGeom>
          <a:solidFill>
            <a:srgbClr val="BF2127">
              <a:alpha val="65000"/>
            </a:srgb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64646"/>
              </a:solidFill>
              <a:effectLst/>
              <a:uLnTx/>
              <a:uFillTx/>
              <a:latin typeface="Ubuntu"/>
            </a:endParaRPr>
          </a:p>
        </p:txBody>
      </p:sp>
      <p:sp>
        <p:nvSpPr>
          <p:cNvPr id="161" name="TextBox 132">
            <a:extLst>
              <a:ext uri="{FF2B5EF4-FFF2-40B4-BE49-F238E27FC236}">
                <a16:creationId xmlns:a16="http://schemas.microsoft.com/office/drawing/2014/main" id="{76DAB7FC-6E08-4F78-9A20-3FCBDDA7CB63}"/>
              </a:ext>
            </a:extLst>
          </p:cNvPr>
          <p:cNvSpPr txBox="1"/>
          <p:nvPr/>
        </p:nvSpPr>
        <p:spPr>
          <a:xfrm>
            <a:off x="6479115" y="4278112"/>
            <a:ext cx="4663502" cy="2246769"/>
          </a:xfrm>
          <a:prstGeom prst="rect">
            <a:avLst/>
          </a:prstGeom>
          <a:solidFill>
            <a:schemeClr val="bg1"/>
          </a:solidFill>
        </p:spPr>
        <p:txBody>
          <a:bodyPr wrap="square" rtlCol="0">
            <a:spAutoFit/>
          </a:bodyPr>
          <a:lstStyle/>
          <a:p>
            <a:pPr algn="just"/>
            <a:r>
              <a:rPr lang="es-MX" sz="1400" b="1" dirty="0">
                <a:latin typeface="+mj-lt"/>
              </a:rPr>
              <a:t>Objetivo</a:t>
            </a:r>
          </a:p>
          <a:p>
            <a:pPr algn="just"/>
            <a:r>
              <a:rPr lang="es-MX" sz="1400" dirty="0">
                <a:latin typeface="+mj-lt"/>
              </a:rPr>
              <a:t>Validar la experiencia del usuario con respecto al uso del producto o servicio.</a:t>
            </a:r>
          </a:p>
          <a:p>
            <a:pPr algn="just"/>
            <a:endParaRPr lang="es-MX" sz="1400" b="1" dirty="0">
              <a:latin typeface="+mj-lt"/>
            </a:endParaRPr>
          </a:p>
          <a:p>
            <a:pPr algn="just"/>
            <a:r>
              <a:rPr lang="es-MX" sz="1400" b="1" dirty="0">
                <a:latin typeface="+mj-lt"/>
              </a:rPr>
              <a:t>Descripción</a:t>
            </a:r>
          </a:p>
          <a:p>
            <a:pPr algn="just"/>
            <a:r>
              <a:rPr lang="es-MX" sz="1400" dirty="0">
                <a:latin typeface="+mj-lt"/>
              </a:rPr>
              <a:t>Se pedirá a un usuario o grupo de usuarios que hagan uso de un prototipo, debiendo narrar su experiencia. Sus impresiones y satisfacción con respecto a cómo el prototipo cubre sus necesidades. Recoger información sobre si la posible solución se ajusta a la realidad de las personas que harán uso de ella.</a:t>
            </a:r>
            <a:endParaRPr lang="id-ID" sz="1400" dirty="0">
              <a:latin typeface="+mj-lt"/>
            </a:endParaRPr>
          </a:p>
        </p:txBody>
      </p:sp>
      <p:sp>
        <p:nvSpPr>
          <p:cNvPr id="162" name="TextBox 133">
            <a:extLst>
              <a:ext uri="{FF2B5EF4-FFF2-40B4-BE49-F238E27FC236}">
                <a16:creationId xmlns:a16="http://schemas.microsoft.com/office/drawing/2014/main" id="{8F98F9F5-546F-4932-856A-C1E070158619}"/>
              </a:ext>
            </a:extLst>
          </p:cNvPr>
          <p:cNvSpPr txBox="1"/>
          <p:nvPr/>
        </p:nvSpPr>
        <p:spPr>
          <a:xfrm>
            <a:off x="7317952" y="3902594"/>
            <a:ext cx="3011228" cy="338554"/>
          </a:xfrm>
          <a:prstGeom prst="rect">
            <a:avLst/>
          </a:prstGeom>
          <a:noFill/>
        </p:spPr>
        <p:txBody>
          <a:bodyPr wrap="square" rtlCol="0">
            <a:spAutoFit/>
          </a:bodyPr>
          <a:lstStyle/>
          <a:p>
            <a:pPr algn="ctr" fontAlgn="base"/>
            <a:r>
              <a:rPr lang="es-PE" sz="1600" b="1" dirty="0"/>
              <a:t>Evaluación de la experiencia</a:t>
            </a:r>
          </a:p>
        </p:txBody>
      </p:sp>
      <p:sp>
        <p:nvSpPr>
          <p:cNvPr id="163" name="TextBox 134">
            <a:extLst>
              <a:ext uri="{FF2B5EF4-FFF2-40B4-BE49-F238E27FC236}">
                <a16:creationId xmlns:a16="http://schemas.microsoft.com/office/drawing/2014/main" id="{15676B9D-7123-4CA3-A5AA-109FC85BE117}"/>
              </a:ext>
            </a:extLst>
          </p:cNvPr>
          <p:cNvSpPr txBox="1"/>
          <p:nvPr/>
        </p:nvSpPr>
        <p:spPr>
          <a:xfrm>
            <a:off x="481799" y="4278112"/>
            <a:ext cx="5357300" cy="2246769"/>
          </a:xfrm>
          <a:prstGeom prst="rect">
            <a:avLst/>
          </a:prstGeom>
          <a:noFill/>
        </p:spPr>
        <p:txBody>
          <a:bodyPr wrap="square" rtlCol="0">
            <a:spAutoFit/>
          </a:bodyPr>
          <a:lstStyle/>
          <a:p>
            <a:pPr algn="just"/>
            <a:r>
              <a:rPr lang="es-MX" sz="1400" b="1" dirty="0">
                <a:latin typeface="+mj-lt"/>
              </a:rPr>
              <a:t>Objetivo</a:t>
            </a:r>
          </a:p>
          <a:p>
            <a:pPr algn="just"/>
            <a:r>
              <a:rPr lang="es-MX" sz="1400" dirty="0">
                <a:latin typeface="+mj-lt"/>
              </a:rPr>
              <a:t>Obtener </a:t>
            </a:r>
            <a:r>
              <a:rPr lang="es-MX" sz="1400" dirty="0" err="1">
                <a:latin typeface="+mj-lt"/>
              </a:rPr>
              <a:t>feedback</a:t>
            </a:r>
            <a:r>
              <a:rPr lang="es-MX" sz="1400" dirty="0">
                <a:latin typeface="+mj-lt"/>
              </a:rPr>
              <a:t> o retroalimentación sobre un proyecto.</a:t>
            </a:r>
          </a:p>
          <a:p>
            <a:pPr algn="just"/>
            <a:endParaRPr lang="es-MX" sz="1400" b="1" dirty="0">
              <a:latin typeface="+mj-lt"/>
            </a:endParaRPr>
          </a:p>
          <a:p>
            <a:pPr algn="just"/>
            <a:r>
              <a:rPr lang="es-MX" sz="1400" b="1" dirty="0">
                <a:latin typeface="+mj-lt"/>
              </a:rPr>
              <a:t>Descripción</a:t>
            </a:r>
          </a:p>
          <a:p>
            <a:pPr algn="just"/>
            <a:endParaRPr lang="es-MX" sz="1400" b="1" dirty="0">
              <a:latin typeface="+mj-lt"/>
            </a:endParaRPr>
          </a:p>
          <a:p>
            <a:pPr algn="just"/>
            <a:r>
              <a:rPr lang="es-MX" sz="1400" b="1" dirty="0">
                <a:latin typeface="+mj-lt"/>
              </a:rPr>
              <a:t>Comenzar:</a:t>
            </a:r>
            <a:r>
              <a:rPr lang="es-MX" sz="1400" dirty="0">
                <a:latin typeface="+mj-lt"/>
              </a:rPr>
              <a:t> ¿Qué cosas deberíamos comenzar a hacer para mejorar el proyecto?.</a:t>
            </a:r>
          </a:p>
          <a:p>
            <a:pPr algn="just"/>
            <a:r>
              <a:rPr lang="es-MX" sz="1400" b="1" dirty="0">
                <a:latin typeface="+mj-lt"/>
              </a:rPr>
              <a:t>Detener: </a:t>
            </a:r>
            <a:r>
              <a:rPr lang="es-MX" sz="1400" dirty="0">
                <a:latin typeface="+mj-lt"/>
              </a:rPr>
              <a:t>¿Qué cosas deberíamos dejar de hacer, en pro del proyecto?.</a:t>
            </a:r>
          </a:p>
          <a:p>
            <a:pPr algn="just"/>
            <a:r>
              <a:rPr lang="es-MX" sz="1400" b="1" dirty="0">
                <a:latin typeface="+mj-lt"/>
              </a:rPr>
              <a:t>Continuar:</a:t>
            </a:r>
            <a:r>
              <a:rPr lang="es-MX" sz="1400" dirty="0">
                <a:latin typeface="+mj-lt"/>
              </a:rPr>
              <a:t> ¿Qué cosas hacemos actualmente que están beneficiando al proyecto y que deberíamos mantener?.</a:t>
            </a:r>
            <a:endParaRPr lang="id-ID" sz="1400" dirty="0">
              <a:latin typeface="+mj-lt"/>
            </a:endParaRPr>
          </a:p>
        </p:txBody>
      </p:sp>
      <p:sp>
        <p:nvSpPr>
          <p:cNvPr id="164" name="TextBox 135">
            <a:extLst>
              <a:ext uri="{FF2B5EF4-FFF2-40B4-BE49-F238E27FC236}">
                <a16:creationId xmlns:a16="http://schemas.microsoft.com/office/drawing/2014/main" id="{B4DD6BE0-1E14-4A72-BF8B-0105889F38BB}"/>
              </a:ext>
            </a:extLst>
          </p:cNvPr>
          <p:cNvSpPr txBox="1"/>
          <p:nvPr/>
        </p:nvSpPr>
        <p:spPr>
          <a:xfrm>
            <a:off x="1931849" y="3902594"/>
            <a:ext cx="2482600" cy="369332"/>
          </a:xfrm>
          <a:prstGeom prst="rect">
            <a:avLst/>
          </a:prstGeom>
          <a:noFill/>
        </p:spPr>
        <p:txBody>
          <a:bodyPr wrap="square" rtlCol="0">
            <a:spAutoFit/>
          </a:bodyPr>
          <a:lstStyle/>
          <a:p>
            <a:pPr algn="ctr" fontAlgn="base"/>
            <a:r>
              <a:rPr lang="es-PE" b="1" dirty="0" err="1"/>
              <a:t>Start</a:t>
            </a:r>
            <a:r>
              <a:rPr lang="es-PE" b="1" dirty="0"/>
              <a:t>, Stop, </a:t>
            </a:r>
            <a:r>
              <a:rPr lang="es-PE" b="1" dirty="0" err="1"/>
              <a:t>Continue</a:t>
            </a:r>
            <a:endParaRPr lang="es-PE" b="1" dirty="0"/>
          </a:p>
        </p:txBody>
      </p:sp>
      <p:pic>
        <p:nvPicPr>
          <p:cNvPr id="4" name="Gráfico 3" descr="Portapapeles comprobado con relleno sólido">
            <a:extLst>
              <a:ext uri="{FF2B5EF4-FFF2-40B4-BE49-F238E27FC236}">
                <a16:creationId xmlns:a16="http://schemas.microsoft.com/office/drawing/2014/main" id="{F718F80A-DF85-4118-AC6B-345CA4C7EB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84023" y="2332129"/>
            <a:ext cx="914400" cy="914400"/>
          </a:xfrm>
          <a:prstGeom prst="rect">
            <a:avLst/>
          </a:prstGeom>
        </p:spPr>
      </p:pic>
      <p:pic>
        <p:nvPicPr>
          <p:cNvPr id="7" name="Gráfico 6" descr="Semáforo con relleno sólido">
            <a:extLst>
              <a:ext uri="{FF2B5EF4-FFF2-40B4-BE49-F238E27FC236}">
                <a16:creationId xmlns:a16="http://schemas.microsoft.com/office/drawing/2014/main" id="{47A4D514-7859-4BC7-8CA8-4D3ACCE2C4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3249" y="2391086"/>
            <a:ext cx="914400" cy="914400"/>
          </a:xfrm>
          <a:prstGeom prst="rect">
            <a:avLst/>
          </a:prstGeom>
        </p:spPr>
      </p:pic>
    </p:spTree>
    <p:extLst>
      <p:ext uri="{BB962C8B-B14F-4D97-AF65-F5344CB8AC3E}">
        <p14:creationId xmlns:p14="http://schemas.microsoft.com/office/powerpoint/2010/main" val="262019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ppt_w</p:attrName>
                                        </p:attrNameLst>
                                      </p:cBhvr>
                                      <p:tavLst>
                                        <p:tav tm="0">
                                          <p:val>
                                            <p:fltVal val="0"/>
                                          </p:val>
                                        </p:tav>
                                        <p:tav tm="100000">
                                          <p:val>
                                            <p:strVal val="#ppt_w"/>
                                          </p:val>
                                        </p:tav>
                                      </p:tavLst>
                                    </p:anim>
                                    <p:anim calcmode="lin" valueType="num">
                                      <p:cBhvr>
                                        <p:cTn id="8" dur="500" fill="hold"/>
                                        <p:tgtEl>
                                          <p:spTgt spid="146"/>
                                        </p:tgtEl>
                                        <p:attrNameLst>
                                          <p:attrName>ppt_h</p:attrName>
                                        </p:attrNameLst>
                                      </p:cBhvr>
                                      <p:tavLst>
                                        <p:tav tm="0">
                                          <p:val>
                                            <p:fltVal val="0"/>
                                          </p:val>
                                        </p:tav>
                                        <p:tav tm="100000">
                                          <p:val>
                                            <p:strVal val="#ppt_h"/>
                                          </p:val>
                                        </p:tav>
                                      </p:tavLst>
                                    </p:anim>
                                    <p:animEffect transition="in" filter="fade">
                                      <p:cBhvr>
                                        <p:cTn id="9" dur="500"/>
                                        <p:tgtEl>
                                          <p:spTgt spid="14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p:cTn id="17" dur="500" fill="hold"/>
                                        <p:tgtEl>
                                          <p:spTgt spid="151"/>
                                        </p:tgtEl>
                                        <p:attrNameLst>
                                          <p:attrName>ppt_w</p:attrName>
                                        </p:attrNameLst>
                                      </p:cBhvr>
                                      <p:tavLst>
                                        <p:tav tm="0">
                                          <p:val>
                                            <p:fltVal val="0"/>
                                          </p:val>
                                        </p:tav>
                                        <p:tav tm="100000">
                                          <p:val>
                                            <p:strVal val="#ppt_w"/>
                                          </p:val>
                                        </p:tav>
                                      </p:tavLst>
                                    </p:anim>
                                    <p:anim calcmode="lin" valueType="num">
                                      <p:cBhvr>
                                        <p:cTn id="18" dur="500" fill="hold"/>
                                        <p:tgtEl>
                                          <p:spTgt spid="151"/>
                                        </p:tgtEl>
                                        <p:attrNameLst>
                                          <p:attrName>ppt_h</p:attrName>
                                        </p:attrNameLst>
                                      </p:cBhvr>
                                      <p:tavLst>
                                        <p:tav tm="0">
                                          <p:val>
                                            <p:fltVal val="0"/>
                                          </p:val>
                                        </p:tav>
                                        <p:tav tm="100000">
                                          <p:val>
                                            <p:strVal val="#ppt_h"/>
                                          </p:val>
                                        </p:tav>
                                      </p:tavLst>
                                    </p:anim>
                                    <p:animEffect transition="in" filter="fade">
                                      <p:cBhvr>
                                        <p:cTn id="19" dur="500"/>
                                        <p:tgtEl>
                                          <p:spTgt spid="15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2"/>
                                        </p:tgtEl>
                                        <p:attrNameLst>
                                          <p:attrName>style.visibility</p:attrName>
                                        </p:attrNameLst>
                                      </p:cBhvr>
                                      <p:to>
                                        <p:strVal val="visible"/>
                                      </p:to>
                                    </p:set>
                                    <p:anim calcmode="lin" valueType="num">
                                      <p:cBhvr>
                                        <p:cTn id="22" dur="500" fill="hold"/>
                                        <p:tgtEl>
                                          <p:spTgt spid="152"/>
                                        </p:tgtEl>
                                        <p:attrNameLst>
                                          <p:attrName>ppt_w</p:attrName>
                                        </p:attrNameLst>
                                      </p:cBhvr>
                                      <p:tavLst>
                                        <p:tav tm="0">
                                          <p:val>
                                            <p:fltVal val="0"/>
                                          </p:val>
                                        </p:tav>
                                        <p:tav tm="100000">
                                          <p:val>
                                            <p:strVal val="#ppt_w"/>
                                          </p:val>
                                        </p:tav>
                                      </p:tavLst>
                                    </p:anim>
                                    <p:anim calcmode="lin" valueType="num">
                                      <p:cBhvr>
                                        <p:cTn id="23" dur="500" fill="hold"/>
                                        <p:tgtEl>
                                          <p:spTgt spid="152"/>
                                        </p:tgtEl>
                                        <p:attrNameLst>
                                          <p:attrName>ppt_h</p:attrName>
                                        </p:attrNameLst>
                                      </p:cBhvr>
                                      <p:tavLst>
                                        <p:tav tm="0">
                                          <p:val>
                                            <p:fltVal val="0"/>
                                          </p:val>
                                        </p:tav>
                                        <p:tav tm="100000">
                                          <p:val>
                                            <p:strVal val="#ppt_h"/>
                                          </p:val>
                                        </p:tav>
                                      </p:tavLst>
                                    </p:anim>
                                    <p:animEffect transition="in" filter="fade">
                                      <p:cBhvr>
                                        <p:cTn id="24" dur="500"/>
                                        <p:tgtEl>
                                          <p:spTgt spid="15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anim calcmode="lin" valueType="num">
                                      <p:cBhvr>
                                        <p:cTn id="27" dur="500" fill="hold"/>
                                        <p:tgtEl>
                                          <p:spTgt spid="149"/>
                                        </p:tgtEl>
                                        <p:attrNameLst>
                                          <p:attrName>ppt_w</p:attrName>
                                        </p:attrNameLst>
                                      </p:cBhvr>
                                      <p:tavLst>
                                        <p:tav tm="0">
                                          <p:val>
                                            <p:fltVal val="0"/>
                                          </p:val>
                                        </p:tav>
                                        <p:tav tm="100000">
                                          <p:val>
                                            <p:strVal val="#ppt_w"/>
                                          </p:val>
                                        </p:tav>
                                      </p:tavLst>
                                    </p:anim>
                                    <p:anim calcmode="lin" valueType="num">
                                      <p:cBhvr>
                                        <p:cTn id="28" dur="500" fill="hold"/>
                                        <p:tgtEl>
                                          <p:spTgt spid="149"/>
                                        </p:tgtEl>
                                        <p:attrNameLst>
                                          <p:attrName>ppt_h</p:attrName>
                                        </p:attrNameLst>
                                      </p:cBhvr>
                                      <p:tavLst>
                                        <p:tav tm="0">
                                          <p:val>
                                            <p:fltVal val="0"/>
                                          </p:val>
                                        </p:tav>
                                        <p:tav tm="100000">
                                          <p:val>
                                            <p:strVal val="#ppt_h"/>
                                          </p:val>
                                        </p:tav>
                                      </p:tavLst>
                                    </p:anim>
                                    <p:animEffect transition="in" filter="fade">
                                      <p:cBhvr>
                                        <p:cTn id="29" dur="500"/>
                                        <p:tgtEl>
                                          <p:spTgt spid="149"/>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750"/>
                                        <p:tgtEl>
                                          <p:spTgt spid="162"/>
                                        </p:tgtEl>
                                      </p:cBhvr>
                                    </p:animEffect>
                                    <p:anim calcmode="lin" valueType="num">
                                      <p:cBhvr>
                                        <p:cTn id="33" dur="750" fill="hold"/>
                                        <p:tgtEl>
                                          <p:spTgt spid="162"/>
                                        </p:tgtEl>
                                        <p:attrNameLst>
                                          <p:attrName>ppt_x</p:attrName>
                                        </p:attrNameLst>
                                      </p:cBhvr>
                                      <p:tavLst>
                                        <p:tav tm="0">
                                          <p:val>
                                            <p:strVal val="#ppt_x"/>
                                          </p:val>
                                        </p:tav>
                                        <p:tav tm="100000">
                                          <p:val>
                                            <p:strVal val="#ppt_x"/>
                                          </p:val>
                                        </p:tav>
                                      </p:tavLst>
                                    </p:anim>
                                    <p:anim calcmode="lin" valueType="num">
                                      <p:cBhvr>
                                        <p:cTn id="34" dur="750" fill="hold"/>
                                        <p:tgtEl>
                                          <p:spTgt spid="162"/>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750"/>
                                        <p:tgtEl>
                                          <p:spTgt spid="164"/>
                                        </p:tgtEl>
                                      </p:cBhvr>
                                    </p:animEffect>
                                    <p:anim calcmode="lin" valueType="num">
                                      <p:cBhvr>
                                        <p:cTn id="38" dur="750" fill="hold"/>
                                        <p:tgtEl>
                                          <p:spTgt spid="164"/>
                                        </p:tgtEl>
                                        <p:attrNameLst>
                                          <p:attrName>ppt_x</p:attrName>
                                        </p:attrNameLst>
                                      </p:cBhvr>
                                      <p:tavLst>
                                        <p:tav tm="0">
                                          <p:val>
                                            <p:strVal val="#ppt_x"/>
                                          </p:val>
                                        </p:tav>
                                        <p:tav tm="100000">
                                          <p:val>
                                            <p:strVal val="#ppt_x"/>
                                          </p:val>
                                        </p:tav>
                                      </p:tavLst>
                                    </p:anim>
                                    <p:anim calcmode="lin" valueType="num">
                                      <p:cBhvr>
                                        <p:cTn id="39" dur="750" fill="hold"/>
                                        <p:tgtEl>
                                          <p:spTgt spid="16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1"/>
                                        </p:tgtEl>
                                        <p:attrNameLst>
                                          <p:attrName>style.visibility</p:attrName>
                                        </p:attrNameLst>
                                      </p:cBhvr>
                                      <p:to>
                                        <p:strVal val="visible"/>
                                      </p:to>
                                    </p:set>
                                    <p:animEffect transition="in" filter="fade">
                                      <p:cBhvr>
                                        <p:cTn id="42" dur="750"/>
                                        <p:tgtEl>
                                          <p:spTgt spid="161"/>
                                        </p:tgtEl>
                                      </p:cBhvr>
                                    </p:animEffect>
                                    <p:anim calcmode="lin" valueType="num">
                                      <p:cBhvr>
                                        <p:cTn id="43" dur="750" fill="hold"/>
                                        <p:tgtEl>
                                          <p:spTgt spid="161"/>
                                        </p:tgtEl>
                                        <p:attrNameLst>
                                          <p:attrName>ppt_x</p:attrName>
                                        </p:attrNameLst>
                                      </p:cBhvr>
                                      <p:tavLst>
                                        <p:tav tm="0">
                                          <p:val>
                                            <p:strVal val="#ppt_x"/>
                                          </p:val>
                                        </p:tav>
                                        <p:tav tm="100000">
                                          <p:val>
                                            <p:strVal val="#ppt_x"/>
                                          </p:val>
                                        </p:tav>
                                      </p:tavLst>
                                    </p:anim>
                                    <p:anim calcmode="lin" valueType="num">
                                      <p:cBhvr>
                                        <p:cTn id="44" dur="750" fill="hold"/>
                                        <p:tgtEl>
                                          <p:spTgt spid="16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fade">
                                      <p:cBhvr>
                                        <p:cTn id="47" dur="750"/>
                                        <p:tgtEl>
                                          <p:spTgt spid="163"/>
                                        </p:tgtEl>
                                      </p:cBhvr>
                                    </p:animEffect>
                                    <p:anim calcmode="lin" valueType="num">
                                      <p:cBhvr>
                                        <p:cTn id="48" dur="750" fill="hold"/>
                                        <p:tgtEl>
                                          <p:spTgt spid="163"/>
                                        </p:tgtEl>
                                        <p:attrNameLst>
                                          <p:attrName>ppt_x</p:attrName>
                                        </p:attrNameLst>
                                      </p:cBhvr>
                                      <p:tavLst>
                                        <p:tav tm="0">
                                          <p:val>
                                            <p:strVal val="#ppt_x"/>
                                          </p:val>
                                        </p:tav>
                                        <p:tav tm="100000">
                                          <p:val>
                                            <p:strVal val="#ppt_x"/>
                                          </p:val>
                                        </p:tav>
                                      </p:tavLst>
                                    </p:anim>
                                    <p:anim calcmode="lin" valueType="num">
                                      <p:cBhvr>
                                        <p:cTn id="49" dur="75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1" grpId="0" animBg="1"/>
      <p:bldP spid="152" grpId="0" animBg="1"/>
      <p:bldP spid="161" grpId="0" animBg="1"/>
      <p:bldP spid="162" grpId="0"/>
      <p:bldP spid="163" grpId="0"/>
      <p:bldP spid="1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1494AF8-398A-42A1-876A-747F9532CAF2}"/>
              </a:ext>
            </a:extLst>
          </p:cNvPr>
          <p:cNvSpPr>
            <a:spLocks noGrp="1"/>
          </p:cNvSpPr>
          <p:nvPr>
            <p:ph type="body" sz="quarter" idx="14"/>
          </p:nvPr>
        </p:nvSpPr>
        <p:spPr/>
        <p:txBody>
          <a:bodyPr/>
          <a:lstStyle/>
          <a:p>
            <a:r>
              <a:rPr lang="es-MX" dirty="0"/>
              <a:t>Plantilla de apuntes de testeo</a:t>
            </a:r>
            <a:endParaRPr lang="es-PE" dirty="0"/>
          </a:p>
        </p:txBody>
      </p:sp>
      <p:sp>
        <p:nvSpPr>
          <p:cNvPr id="5" name="Marcador de texto 4">
            <a:extLst>
              <a:ext uri="{FF2B5EF4-FFF2-40B4-BE49-F238E27FC236}">
                <a16:creationId xmlns:a16="http://schemas.microsoft.com/office/drawing/2014/main" id="{A3912C26-8AB5-419C-8177-BD0B55E907B9}"/>
              </a:ext>
            </a:extLst>
          </p:cNvPr>
          <p:cNvSpPr>
            <a:spLocks noGrp="1"/>
          </p:cNvSpPr>
          <p:nvPr>
            <p:ph type="body" sz="quarter" idx="26"/>
          </p:nvPr>
        </p:nvSpPr>
        <p:spPr/>
        <p:txBody>
          <a:bodyPr/>
          <a:lstStyle/>
          <a:p>
            <a:r>
              <a:rPr lang="es-419" dirty="0"/>
              <a:t>Pensamiento creativo para la innovación</a:t>
            </a:r>
          </a:p>
          <a:p>
            <a:endParaRPr lang="es-PE" dirty="0"/>
          </a:p>
        </p:txBody>
      </p:sp>
      <p:pic>
        <p:nvPicPr>
          <p:cNvPr id="10" name="Imagen 9" descr="Interfaz de usuario gráfica, Texto&#10;&#10;Descripción generada automáticamente">
            <a:extLst>
              <a:ext uri="{FF2B5EF4-FFF2-40B4-BE49-F238E27FC236}">
                <a16:creationId xmlns:a16="http://schemas.microsoft.com/office/drawing/2014/main" id="{E83D3EB5-9542-4F3A-B91B-BC964C9E5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1" y="1664510"/>
            <a:ext cx="7078638" cy="5004282"/>
          </a:xfrm>
          <a:prstGeom prst="rect">
            <a:avLst/>
          </a:prstGeom>
        </p:spPr>
      </p:pic>
    </p:spTree>
    <p:extLst>
      <p:ext uri="{BB962C8B-B14F-4D97-AF65-F5344CB8AC3E}">
        <p14:creationId xmlns:p14="http://schemas.microsoft.com/office/powerpoint/2010/main" val="160627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D77DC69-B844-4B7D-9AEC-B0774080FF8E}"/>
              </a:ext>
            </a:extLst>
          </p:cNvPr>
          <p:cNvSpPr>
            <a:spLocks noGrp="1"/>
          </p:cNvSpPr>
          <p:nvPr>
            <p:ph type="body" sz="quarter" idx="16"/>
          </p:nvPr>
        </p:nvSpPr>
        <p:spPr/>
        <p:txBody>
          <a:bodyPr/>
          <a:lstStyle/>
          <a:p>
            <a:r>
              <a:rPr lang="es-419" dirty="0"/>
              <a:t>Actividad Grupal</a:t>
            </a:r>
          </a:p>
        </p:txBody>
      </p:sp>
      <p:sp>
        <p:nvSpPr>
          <p:cNvPr id="7" name="Marcador de texto 6">
            <a:extLst>
              <a:ext uri="{FF2B5EF4-FFF2-40B4-BE49-F238E27FC236}">
                <a16:creationId xmlns:a16="http://schemas.microsoft.com/office/drawing/2014/main" id="{1324D68F-ACA4-42AD-B878-BD975A546207}"/>
              </a:ext>
            </a:extLst>
          </p:cNvPr>
          <p:cNvSpPr>
            <a:spLocks noGrp="1"/>
          </p:cNvSpPr>
          <p:nvPr>
            <p:ph type="body" sz="quarter" idx="18"/>
          </p:nvPr>
        </p:nvSpPr>
        <p:spPr>
          <a:xfrm>
            <a:off x="3584956" y="4074067"/>
            <a:ext cx="8045704" cy="1900013"/>
          </a:xfrm>
        </p:spPr>
        <p:txBody>
          <a:bodyPr>
            <a:normAutofit/>
          </a:bodyPr>
          <a:lstStyle/>
          <a:p>
            <a:r>
              <a:rPr lang="es-419" dirty="0"/>
              <a:t>En equipos de trabajo realizar la validación de su prototipo haciendo uso de una de las herramientas.</a:t>
            </a:r>
            <a:endParaRPr lang="es-PE" dirty="0"/>
          </a:p>
        </p:txBody>
      </p:sp>
      <p:sp>
        <p:nvSpPr>
          <p:cNvPr id="5" name="Marcador de texto 4">
            <a:extLst>
              <a:ext uri="{FF2B5EF4-FFF2-40B4-BE49-F238E27FC236}">
                <a16:creationId xmlns:a16="http://schemas.microsoft.com/office/drawing/2014/main" id="{0D497FD1-F251-4123-B113-B761D42AE3D3}"/>
              </a:ext>
            </a:extLst>
          </p:cNvPr>
          <p:cNvSpPr>
            <a:spLocks noGrp="1"/>
          </p:cNvSpPr>
          <p:nvPr>
            <p:ph type="body" sz="quarter" idx="14"/>
          </p:nvPr>
        </p:nvSpPr>
        <p:spPr/>
        <p:txBody>
          <a:bodyPr/>
          <a:lstStyle/>
          <a:p>
            <a:r>
              <a:rPr lang="es-419" dirty="0"/>
              <a:t>Actividad</a:t>
            </a:r>
          </a:p>
        </p:txBody>
      </p:sp>
      <p:sp>
        <p:nvSpPr>
          <p:cNvPr id="8" name="Marcador de texto 7">
            <a:extLst>
              <a:ext uri="{FF2B5EF4-FFF2-40B4-BE49-F238E27FC236}">
                <a16:creationId xmlns:a16="http://schemas.microsoft.com/office/drawing/2014/main" id="{4F61E297-E23E-4488-8A27-780E402D50D3}"/>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88538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°12</a:t>
            </a:r>
            <a:r>
              <a:rPr lang="es-PE" dirty="0">
                <a:latin typeface="Stag Book"/>
                <a:cs typeface="Arial"/>
              </a:rPr>
              <a:t>:</a:t>
            </a:r>
            <a:endParaRPr lang="es-PE" sz="4000" spc="0" dirty="0">
              <a:latin typeface="Stag Book"/>
              <a:cs typeface="Arial"/>
            </a:endParaRPr>
          </a:p>
          <a:p>
            <a:r>
              <a:rPr lang="es-PE" dirty="0">
                <a:latin typeface="Stag Book"/>
                <a:cs typeface="Arial"/>
              </a:rPr>
              <a:t>Aplicar técnicas metodológicas ágiles de generación modelos de negocio. </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12:</a:t>
            </a:r>
            <a:r>
              <a:rPr lang="en-US" sz="4000" spc="0" dirty="0"/>
              <a:t> </a:t>
            </a:r>
          </a:p>
          <a:p>
            <a:pPr>
              <a:lnSpc>
                <a:spcPct val="100000"/>
              </a:lnSpc>
            </a:pPr>
            <a:r>
              <a:rPr lang="es-PE" sz="4000" spc="0" dirty="0"/>
              <a:t>Design Thinking - Validar</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MX" kern="1600" dirty="0">
                <a:solidFill>
                  <a:schemeClr val="bg1"/>
                </a:solidFill>
                <a:latin typeface="Stag Book"/>
                <a:cs typeface="Arial"/>
              </a:rPr>
              <a:t>Escuchar para validar</a:t>
            </a:r>
          </a:p>
          <a:p>
            <a:pPr marL="285750" lvl="0" indent="-285750">
              <a:buFont typeface="Arial" panose="020B0604020202020204" pitchFamily="34" charset="0"/>
              <a:buChar char="•"/>
            </a:pPr>
            <a:r>
              <a:rPr lang="es-MX" kern="1600" dirty="0">
                <a:solidFill>
                  <a:schemeClr val="bg1"/>
                </a:solidFill>
                <a:latin typeface="Stag Book"/>
                <a:cs typeface="Arial"/>
              </a:rPr>
              <a:t>Pasos para validar tu idea de negocio</a:t>
            </a:r>
          </a:p>
          <a:p>
            <a:pPr marL="285750" lvl="0" indent="-285750">
              <a:buFont typeface="Arial" panose="020B0604020202020204" pitchFamily="34" charset="0"/>
              <a:buChar char="•"/>
            </a:pPr>
            <a:r>
              <a:rPr lang="es-MX" kern="1600" dirty="0">
                <a:solidFill>
                  <a:schemeClr val="bg1"/>
                </a:solidFill>
                <a:latin typeface="Stag Book"/>
                <a:cs typeface="Arial"/>
              </a:rPr>
              <a:t>Herramientas de Validación</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ECE236A-6C3C-46E8-A81F-7846D7B4570C}"/>
              </a:ext>
            </a:extLst>
          </p:cNvPr>
          <p:cNvSpPr>
            <a:spLocks noGrp="1"/>
          </p:cNvSpPr>
          <p:nvPr>
            <p:ph type="body" sz="quarter" idx="14"/>
          </p:nvPr>
        </p:nvSpPr>
        <p:spPr>
          <a:xfrm>
            <a:off x="413026" y="1187179"/>
            <a:ext cx="5476717" cy="477331"/>
          </a:xfrm>
        </p:spPr>
        <p:txBody>
          <a:bodyPr>
            <a:normAutofit/>
          </a:bodyPr>
          <a:lstStyle/>
          <a:p>
            <a:r>
              <a:rPr lang="es-PE" dirty="0"/>
              <a:t>Validar</a:t>
            </a:r>
          </a:p>
        </p:txBody>
      </p:sp>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4715691" y="1293223"/>
            <a:ext cx="6836229" cy="5207758"/>
          </a:xfrm>
        </p:spPr>
        <p:txBody>
          <a:bodyPr anchor="t">
            <a:noAutofit/>
          </a:bodyPr>
          <a:lstStyle/>
          <a:p>
            <a:pPr algn="just">
              <a:lnSpc>
                <a:spcPct val="150000"/>
              </a:lnSpc>
            </a:pPr>
            <a:r>
              <a:rPr lang="es-MX" sz="1700" dirty="0">
                <a:latin typeface="+mn-lt"/>
              </a:rPr>
              <a:t>Es el “momento de la verdad” en el que mostramos al usuario lo que hemos diseñado para él. El final de un recorrido de generación de ideas, que han sido aterrizadas en forma de prototipo. Ideas que han partido de una investigación previa y definición de Focos de Acción que recogían aspectos de especial valor para el usuario.</a:t>
            </a:r>
          </a:p>
          <a:p>
            <a:pPr algn="just">
              <a:lnSpc>
                <a:spcPct val="150000"/>
              </a:lnSpc>
            </a:pPr>
            <a:r>
              <a:rPr lang="es-MX" sz="1700" b="1" i="0" dirty="0">
                <a:effectLst/>
                <a:latin typeface="+mn-lt"/>
              </a:rPr>
              <a:t>validar no es sencillamente enseñar al usuario nuestro prototipo</a:t>
            </a:r>
            <a:r>
              <a:rPr lang="es-MX" sz="1700" b="0" i="0" dirty="0">
                <a:effectLst/>
                <a:latin typeface="+mn-lt"/>
              </a:rPr>
              <a:t>. Implica de una escucha de nuevo empática y desapegada de nuestras propias ideas y prejuicios. El final de esta fase marca además un punto de inflexión y de toma de decisiones estratégicas. Habrá que decidir, de acuerdo al </a:t>
            </a:r>
            <a:r>
              <a:rPr lang="es-MX" sz="1700" b="0" i="0" dirty="0" err="1">
                <a:effectLst/>
                <a:latin typeface="+mn-lt"/>
              </a:rPr>
              <a:t>feedback</a:t>
            </a:r>
            <a:r>
              <a:rPr lang="es-MX" sz="1700" b="0" i="0" dirty="0">
                <a:effectLst/>
                <a:latin typeface="+mn-lt"/>
              </a:rPr>
              <a:t> recogido del usuario, qué acciones vamos a llevar a cabo para seguir acercándonos a la solución que encaja con sus necesidades y deseos.</a:t>
            </a:r>
            <a:endParaRPr lang="es-PE" sz="1700" dirty="0">
              <a:latin typeface="+mn-lt"/>
            </a:endParaRPr>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2" name="Elipse 1">
            <a:extLst>
              <a:ext uri="{FF2B5EF4-FFF2-40B4-BE49-F238E27FC236}">
                <a16:creationId xmlns:a16="http://schemas.microsoft.com/office/drawing/2014/main" id="{CAEAB8AD-E6F1-4D23-BAEE-D57465CFE423}"/>
              </a:ext>
            </a:extLst>
          </p:cNvPr>
          <p:cNvSpPr/>
          <p:nvPr/>
        </p:nvSpPr>
        <p:spPr>
          <a:xfrm>
            <a:off x="640080" y="2118360"/>
            <a:ext cx="3688080" cy="36880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Elipse 8">
            <a:extLst>
              <a:ext uri="{FF2B5EF4-FFF2-40B4-BE49-F238E27FC236}">
                <a16:creationId xmlns:a16="http://schemas.microsoft.com/office/drawing/2014/main" id="{7DF60872-10C3-4711-AE9B-22E496B33208}"/>
              </a:ext>
            </a:extLst>
          </p:cNvPr>
          <p:cNvSpPr/>
          <p:nvPr/>
        </p:nvSpPr>
        <p:spPr>
          <a:xfrm>
            <a:off x="807720" y="2286000"/>
            <a:ext cx="3352800" cy="3352800"/>
          </a:xfrm>
          <a:prstGeom prst="ellipse">
            <a:avLst/>
          </a:prstGeom>
          <a:solidFill>
            <a:srgbClr val="E54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4" name="Gráfico 3" descr="Completado con relleno sólido">
            <a:extLst>
              <a:ext uri="{FF2B5EF4-FFF2-40B4-BE49-F238E27FC236}">
                <a16:creationId xmlns:a16="http://schemas.microsoft.com/office/drawing/2014/main" id="{B12BDDEC-0F55-438F-99F7-DBA917A0AF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63337" y="2989217"/>
            <a:ext cx="1641566" cy="1641566"/>
          </a:xfrm>
          <a:prstGeom prst="rect">
            <a:avLst/>
          </a:prstGeom>
        </p:spPr>
      </p:pic>
      <p:sp>
        <p:nvSpPr>
          <p:cNvPr id="10" name="CuadroTexto 9">
            <a:extLst>
              <a:ext uri="{FF2B5EF4-FFF2-40B4-BE49-F238E27FC236}">
                <a16:creationId xmlns:a16="http://schemas.microsoft.com/office/drawing/2014/main" id="{434E56E8-4F93-4831-B00A-D221AD197809}"/>
              </a:ext>
            </a:extLst>
          </p:cNvPr>
          <p:cNvSpPr txBox="1"/>
          <p:nvPr/>
        </p:nvSpPr>
        <p:spPr>
          <a:xfrm>
            <a:off x="1843251" y="4478381"/>
            <a:ext cx="930319" cy="400110"/>
          </a:xfrm>
          <a:prstGeom prst="rect">
            <a:avLst/>
          </a:prstGeom>
          <a:noFill/>
        </p:spPr>
        <p:txBody>
          <a:bodyPr wrap="none" rtlCol="0">
            <a:spAutoFit/>
          </a:bodyPr>
          <a:lstStyle/>
          <a:p>
            <a:r>
              <a:rPr lang="es-419" sz="2000" b="1" dirty="0">
                <a:solidFill>
                  <a:schemeClr val="bg1"/>
                </a:solidFill>
              </a:rPr>
              <a:t>Validar</a:t>
            </a:r>
          </a:p>
        </p:txBody>
      </p:sp>
    </p:spTree>
    <p:extLst>
      <p:ext uri="{BB962C8B-B14F-4D97-AF65-F5344CB8AC3E}">
        <p14:creationId xmlns:p14="http://schemas.microsoft.com/office/powerpoint/2010/main" val="1889000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Escuchar para validar correctamente</a:t>
            </a:r>
            <a:endParaRPr lang="es-419"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782306"/>
            <a:ext cx="5694365" cy="4229592"/>
          </a:xfrm>
        </p:spPr>
        <p:txBody>
          <a:bodyPr anchor="ctr"/>
          <a:lstStyle/>
          <a:p>
            <a:pPr algn="just"/>
            <a:r>
              <a:rPr lang="es-MX" dirty="0"/>
              <a:t>Llevar notas y tener un esquema simplificado de nuestro recorrido puede ayudarnos a la hora de obtener </a:t>
            </a:r>
            <a:r>
              <a:rPr lang="es-MX" dirty="0" err="1"/>
              <a:t>feedback</a:t>
            </a:r>
            <a:r>
              <a:rPr lang="es-MX" dirty="0"/>
              <a:t>. De forma ordenada, tendremos delante de nosotros la lógica de pasos que hemos ido tomando.  Y podremos confrontarla con todo lo que el usuario nos cuenta.</a:t>
            </a:r>
          </a:p>
          <a:p>
            <a:pPr algn="just"/>
            <a:endParaRPr lang="es-MX" sz="1000" dirty="0"/>
          </a:p>
          <a:p>
            <a:pPr algn="just"/>
            <a:r>
              <a:rPr lang="es-MX" dirty="0"/>
              <a:t>Al hablar con él , nunca debemos olvidar nuestro principal objetivo: o</a:t>
            </a:r>
            <a:r>
              <a:rPr lang="es-MX" b="1" dirty="0"/>
              <a:t>btener la información más genuina posible para saber si estamos conectando con sus necesidades y deseos</a:t>
            </a:r>
            <a:r>
              <a:rPr lang="es-MX" dirty="0"/>
              <a:t>. Para ello, una máxima fundamental es la escucha.</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1026" name="Picture 2">
            <a:extLst>
              <a:ext uri="{FF2B5EF4-FFF2-40B4-BE49-F238E27FC236}">
                <a16:creationId xmlns:a16="http://schemas.microsoft.com/office/drawing/2014/main" id="{CCB0D59E-ED8F-46D5-A6CA-E314B28F3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660459" y="2088856"/>
            <a:ext cx="4906158" cy="323806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8C839EF-CD80-4A5E-8B35-DF0D7B41E5A5}"/>
              </a:ext>
            </a:extLst>
          </p:cNvPr>
          <p:cNvSpPr txBox="1"/>
          <p:nvPr/>
        </p:nvSpPr>
        <p:spPr>
          <a:xfrm>
            <a:off x="6660459" y="5751266"/>
            <a:ext cx="4429908" cy="738664"/>
          </a:xfrm>
          <a:prstGeom prst="rect">
            <a:avLst/>
          </a:prstGeom>
          <a:noFill/>
        </p:spPr>
        <p:txBody>
          <a:bodyPr wrap="square">
            <a:spAutoFit/>
          </a:bodyPr>
          <a:lstStyle/>
          <a:p>
            <a:pPr algn="ctr"/>
            <a:r>
              <a:rPr lang="es-MX" sz="1400" b="1" i="1" dirty="0">
                <a:solidFill>
                  <a:srgbClr val="000000"/>
                </a:solidFill>
                <a:latin typeface="-apple-system"/>
              </a:rPr>
              <a:t>E</a:t>
            </a:r>
            <a:r>
              <a:rPr lang="es-MX" sz="1400" b="1" i="1" dirty="0">
                <a:solidFill>
                  <a:srgbClr val="000000"/>
                </a:solidFill>
                <a:effectLst/>
                <a:latin typeface="-apple-system"/>
              </a:rPr>
              <a:t>l ego es el enemigo principal de la escucha</a:t>
            </a:r>
            <a:r>
              <a:rPr lang="es-MX" sz="1400" b="0" i="1" dirty="0">
                <a:solidFill>
                  <a:srgbClr val="333333"/>
                </a:solidFill>
                <a:effectLst/>
                <a:latin typeface="-apple-system"/>
              </a:rPr>
              <a:t>. Es el responsable de que culpemos al usuario cuando no responde como nos gustaría.</a:t>
            </a:r>
            <a:endParaRPr lang="es-PE" sz="1400" i="1" dirty="0"/>
          </a:p>
        </p:txBody>
      </p:sp>
    </p:spTree>
    <p:extLst>
      <p:ext uri="{BB962C8B-B14F-4D97-AF65-F5344CB8AC3E}">
        <p14:creationId xmlns:p14="http://schemas.microsoft.com/office/powerpoint/2010/main" val="283183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983979"/>
            <a:ext cx="9162471" cy="477331"/>
          </a:xfrm>
        </p:spPr>
        <p:txBody>
          <a:bodyPr>
            <a:normAutofit fontScale="92500"/>
          </a:bodyPr>
          <a:lstStyle/>
          <a:p>
            <a:r>
              <a:rPr lang="es-MX" dirty="0"/>
              <a:t>Las preguntas que debo hacerme después de validar</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cxnSp>
        <p:nvCxnSpPr>
          <p:cNvPr id="68" name="直線コネクタ 59">
            <a:extLst>
              <a:ext uri="{FF2B5EF4-FFF2-40B4-BE49-F238E27FC236}">
                <a16:creationId xmlns:a16="http://schemas.microsoft.com/office/drawing/2014/main" id="{117BC72A-E640-46D0-96F7-9AA9F06F9BAD}"/>
              </a:ext>
            </a:extLst>
          </p:cNvPr>
          <p:cNvCxnSpPr>
            <a:cxnSpLocks/>
            <a:stCxn id="71" idx="2"/>
          </p:cNvCxnSpPr>
          <p:nvPr/>
        </p:nvCxnSpPr>
        <p:spPr>
          <a:xfrm flipH="1">
            <a:off x="2683865" y="2580347"/>
            <a:ext cx="2808458" cy="1608324"/>
          </a:xfrm>
          <a:prstGeom prst="line">
            <a:avLst/>
          </a:prstGeom>
          <a:noFill/>
          <a:ln w="28575" cap="flat" cmpd="sng" algn="ctr">
            <a:solidFill>
              <a:srgbClr val="1F497D">
                <a:lumMod val="75000"/>
              </a:srgbClr>
            </a:solidFill>
            <a:prstDash val="dash"/>
          </a:ln>
          <a:effectLst/>
        </p:spPr>
      </p:cxnSp>
      <p:cxnSp>
        <p:nvCxnSpPr>
          <p:cNvPr id="69" name="直線コネクタ 63">
            <a:extLst>
              <a:ext uri="{FF2B5EF4-FFF2-40B4-BE49-F238E27FC236}">
                <a16:creationId xmlns:a16="http://schemas.microsoft.com/office/drawing/2014/main" id="{4BE4BBA7-64EE-4CDE-9CC8-3C4854666E5E}"/>
              </a:ext>
            </a:extLst>
          </p:cNvPr>
          <p:cNvCxnSpPr>
            <a:cxnSpLocks/>
            <a:stCxn id="74" idx="2"/>
            <a:endCxn id="80" idx="6"/>
          </p:cNvCxnSpPr>
          <p:nvPr/>
        </p:nvCxnSpPr>
        <p:spPr>
          <a:xfrm flipH="1">
            <a:off x="4919761" y="3904699"/>
            <a:ext cx="1542047" cy="283972"/>
          </a:xfrm>
          <a:prstGeom prst="line">
            <a:avLst/>
          </a:prstGeom>
          <a:noFill/>
          <a:ln w="28575" cap="flat" cmpd="sng" algn="ctr">
            <a:solidFill>
              <a:srgbClr val="1F497D">
                <a:lumMod val="75000"/>
              </a:srgbClr>
            </a:solidFill>
            <a:prstDash val="dash"/>
          </a:ln>
          <a:effectLst/>
        </p:spPr>
      </p:cxnSp>
      <p:cxnSp>
        <p:nvCxnSpPr>
          <p:cNvPr id="70" name="直線コネクタ 66">
            <a:extLst>
              <a:ext uri="{FF2B5EF4-FFF2-40B4-BE49-F238E27FC236}">
                <a16:creationId xmlns:a16="http://schemas.microsoft.com/office/drawing/2014/main" id="{B063E7AB-13C1-419A-B64A-888CA909F9DB}"/>
              </a:ext>
            </a:extLst>
          </p:cNvPr>
          <p:cNvCxnSpPr>
            <a:cxnSpLocks/>
            <a:stCxn id="77" idx="1"/>
          </p:cNvCxnSpPr>
          <p:nvPr/>
        </p:nvCxnSpPr>
        <p:spPr>
          <a:xfrm flipH="1" flipV="1">
            <a:off x="2683865" y="4188672"/>
            <a:ext cx="3009526" cy="965434"/>
          </a:xfrm>
          <a:prstGeom prst="line">
            <a:avLst/>
          </a:prstGeom>
          <a:noFill/>
          <a:ln w="28575" cap="flat" cmpd="sng" algn="ctr">
            <a:solidFill>
              <a:srgbClr val="1F497D">
                <a:lumMod val="75000"/>
              </a:srgbClr>
            </a:solidFill>
            <a:prstDash val="dash"/>
          </a:ln>
          <a:effectLst/>
        </p:spPr>
      </p:cxnSp>
      <p:sp>
        <p:nvSpPr>
          <p:cNvPr id="71" name="円/楕円 21">
            <a:extLst>
              <a:ext uri="{FF2B5EF4-FFF2-40B4-BE49-F238E27FC236}">
                <a16:creationId xmlns:a16="http://schemas.microsoft.com/office/drawing/2014/main" id="{BCDC9881-8D35-4E48-90DD-DEE29BFDB34A}"/>
              </a:ext>
            </a:extLst>
          </p:cNvPr>
          <p:cNvSpPr/>
          <p:nvPr/>
        </p:nvSpPr>
        <p:spPr>
          <a:xfrm>
            <a:off x="5492323" y="1893859"/>
            <a:ext cx="1372976" cy="1372976"/>
          </a:xfrm>
          <a:prstGeom prst="ellipse">
            <a:avLst/>
          </a:prstGeom>
          <a:solidFill>
            <a:srgbClr val="00B050"/>
          </a:solidFill>
          <a:ln w="25400" cap="flat" cmpd="sng" algn="ctr">
            <a:noFill/>
            <a:prstDash val="solid"/>
          </a:ln>
          <a:effectLst>
            <a:outerShdw blurRad="50800" dist="38100" dir="2700000" algn="tl" rotWithShape="0">
              <a:prstClr val="black">
                <a:alpha val="40000"/>
              </a:prstClr>
            </a:outerShdw>
            <a:softEdge rad="31750"/>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72" name="円/楕円 22">
            <a:extLst>
              <a:ext uri="{FF2B5EF4-FFF2-40B4-BE49-F238E27FC236}">
                <a16:creationId xmlns:a16="http://schemas.microsoft.com/office/drawing/2014/main" id="{E3D0A96D-3CE5-460F-B20A-AD55E7DA60CA}"/>
              </a:ext>
            </a:extLst>
          </p:cNvPr>
          <p:cNvSpPr/>
          <p:nvPr/>
        </p:nvSpPr>
        <p:spPr>
          <a:xfrm>
            <a:off x="5656811" y="2058347"/>
            <a:ext cx="1044000" cy="1044000"/>
          </a:xfrm>
          <a:prstGeom prst="ellipse">
            <a:avLst/>
          </a:prstGeom>
          <a:noFill/>
          <a:ln w="25400" cap="flat" cmpd="sng" algn="ctr">
            <a:solidFill>
              <a:srgbClr val="EEECE1"/>
            </a:solidFill>
            <a:prstDash val="dash"/>
          </a:ln>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74" name="円/楕円 24">
            <a:extLst>
              <a:ext uri="{FF2B5EF4-FFF2-40B4-BE49-F238E27FC236}">
                <a16:creationId xmlns:a16="http://schemas.microsoft.com/office/drawing/2014/main" id="{BDC70AAF-5B57-40E1-A232-41E959846803}"/>
              </a:ext>
            </a:extLst>
          </p:cNvPr>
          <p:cNvSpPr/>
          <p:nvPr/>
        </p:nvSpPr>
        <p:spPr>
          <a:xfrm>
            <a:off x="6461808" y="3218211"/>
            <a:ext cx="1372976" cy="1372976"/>
          </a:xfrm>
          <a:prstGeom prst="ellipse">
            <a:avLst/>
          </a:prstGeom>
          <a:solidFill>
            <a:srgbClr val="FFC000"/>
          </a:solidFill>
          <a:ln w="25400" cap="flat" cmpd="sng" algn="ctr">
            <a:noFill/>
            <a:prstDash val="solid"/>
          </a:ln>
          <a:effectLst>
            <a:outerShdw blurRad="50800" dist="38100" dir="2700000" algn="tl" rotWithShape="0">
              <a:prstClr val="black">
                <a:alpha val="40000"/>
              </a:prstClr>
            </a:outerShdw>
            <a:softEdge rad="31750"/>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75" name="円/楕円 25">
            <a:extLst>
              <a:ext uri="{FF2B5EF4-FFF2-40B4-BE49-F238E27FC236}">
                <a16:creationId xmlns:a16="http://schemas.microsoft.com/office/drawing/2014/main" id="{1C0EA3A4-981C-4A00-81B4-0585F863C082}"/>
              </a:ext>
            </a:extLst>
          </p:cNvPr>
          <p:cNvSpPr/>
          <p:nvPr/>
        </p:nvSpPr>
        <p:spPr>
          <a:xfrm>
            <a:off x="6626296" y="3382699"/>
            <a:ext cx="1044000" cy="1044000"/>
          </a:xfrm>
          <a:prstGeom prst="ellipse">
            <a:avLst/>
          </a:prstGeom>
          <a:noFill/>
          <a:ln w="25400" cap="flat" cmpd="sng" algn="ctr">
            <a:solidFill>
              <a:srgbClr val="EEECE1"/>
            </a:solidFill>
            <a:prstDash val="dash"/>
          </a:ln>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77" name="円/楕円 27">
            <a:extLst>
              <a:ext uri="{FF2B5EF4-FFF2-40B4-BE49-F238E27FC236}">
                <a16:creationId xmlns:a16="http://schemas.microsoft.com/office/drawing/2014/main" id="{0C9D6146-C8BA-4CB1-8FE8-BAF7C377D247}"/>
              </a:ext>
            </a:extLst>
          </p:cNvPr>
          <p:cNvSpPr/>
          <p:nvPr/>
        </p:nvSpPr>
        <p:spPr>
          <a:xfrm>
            <a:off x="5492323" y="4953038"/>
            <a:ext cx="1372976" cy="1372976"/>
          </a:xfrm>
          <a:prstGeom prst="ellipse">
            <a:avLst/>
          </a:prstGeom>
          <a:solidFill>
            <a:srgbClr val="EA1A2F"/>
          </a:solidFill>
          <a:ln w="25400" cap="flat" cmpd="sng" algn="ctr">
            <a:noFill/>
            <a:prstDash val="solid"/>
          </a:ln>
          <a:effectLst>
            <a:outerShdw blurRad="50800" dist="38100" dir="2700000" algn="tl" rotWithShape="0">
              <a:prstClr val="black">
                <a:alpha val="40000"/>
              </a:prstClr>
            </a:outerShdw>
            <a:softEdge rad="31750"/>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78" name="円/楕円 28">
            <a:extLst>
              <a:ext uri="{FF2B5EF4-FFF2-40B4-BE49-F238E27FC236}">
                <a16:creationId xmlns:a16="http://schemas.microsoft.com/office/drawing/2014/main" id="{67EFD64D-0D50-4553-AB0B-B70F529DDF49}"/>
              </a:ext>
            </a:extLst>
          </p:cNvPr>
          <p:cNvSpPr/>
          <p:nvPr/>
        </p:nvSpPr>
        <p:spPr>
          <a:xfrm>
            <a:off x="5656811" y="5117526"/>
            <a:ext cx="1044000" cy="1044000"/>
          </a:xfrm>
          <a:prstGeom prst="ellipse">
            <a:avLst/>
          </a:prstGeom>
          <a:noFill/>
          <a:ln w="25400" cap="flat" cmpd="sng" algn="ctr">
            <a:solidFill>
              <a:srgbClr val="EEECE1"/>
            </a:solidFill>
            <a:prstDash val="dash"/>
          </a:ln>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80" name="円/楕円 32">
            <a:extLst>
              <a:ext uri="{FF2B5EF4-FFF2-40B4-BE49-F238E27FC236}">
                <a16:creationId xmlns:a16="http://schemas.microsoft.com/office/drawing/2014/main" id="{FDFAEAD1-F709-4883-85C1-4E8B6E57B842}"/>
              </a:ext>
            </a:extLst>
          </p:cNvPr>
          <p:cNvSpPr/>
          <p:nvPr/>
        </p:nvSpPr>
        <p:spPr>
          <a:xfrm>
            <a:off x="447969" y="1952775"/>
            <a:ext cx="4471792" cy="4471792"/>
          </a:xfrm>
          <a:prstGeom prst="ellipse">
            <a:avLst/>
          </a:prstGeom>
          <a:solidFill>
            <a:srgbClr val="6E00ED"/>
          </a:solidFill>
          <a:ln w="25400" cap="flat" cmpd="sng" algn="ctr">
            <a:noFill/>
            <a:prstDash val="solid"/>
          </a:ln>
          <a:effectLst>
            <a:outerShdw blurRad="50800" dist="38100" dir="2700000" algn="tl" rotWithShape="0">
              <a:prstClr val="black">
                <a:alpha val="40000"/>
              </a:prstClr>
            </a:outerShdw>
            <a:softEdge rad="31750"/>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81" name="円/楕円 33">
            <a:extLst>
              <a:ext uri="{FF2B5EF4-FFF2-40B4-BE49-F238E27FC236}">
                <a16:creationId xmlns:a16="http://schemas.microsoft.com/office/drawing/2014/main" id="{F3A922E1-A90C-4990-8FEB-AC5516E1AC85}"/>
              </a:ext>
            </a:extLst>
          </p:cNvPr>
          <p:cNvSpPr>
            <a:spLocks noChangeAspect="1"/>
          </p:cNvSpPr>
          <p:nvPr/>
        </p:nvSpPr>
        <p:spPr>
          <a:xfrm>
            <a:off x="611098" y="2115904"/>
            <a:ext cx="4145534" cy="4145534"/>
          </a:xfrm>
          <a:prstGeom prst="ellipse">
            <a:avLst/>
          </a:prstGeom>
          <a:noFill/>
          <a:ln w="25400" cap="flat" cmpd="sng" algn="ctr">
            <a:solidFill>
              <a:srgbClr val="EEECE1"/>
            </a:solidFill>
            <a:prstDash val="dash"/>
          </a:ln>
          <a:effectLst/>
        </p:spPr>
        <p:txBody>
          <a:bodyPr rtlCol="0" anchor="ctr"/>
          <a:lstStyle/>
          <a:p>
            <a:pPr marL="0" marR="0" lvl="0" indent="0" algn="ctr" defTabSz="1633027"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a:ln>
                <a:noFill/>
              </a:ln>
              <a:solidFill>
                <a:srgbClr val="EEECE1"/>
              </a:solidFill>
              <a:effectLst/>
              <a:uLnTx/>
              <a:uFillTx/>
              <a:latin typeface="Roboto"/>
              <a:cs typeface="+mn-cs"/>
            </a:endParaRPr>
          </a:p>
        </p:txBody>
      </p:sp>
      <p:sp>
        <p:nvSpPr>
          <p:cNvPr id="83" name="テキスト プレースホルダー 5">
            <a:extLst>
              <a:ext uri="{FF2B5EF4-FFF2-40B4-BE49-F238E27FC236}">
                <a16:creationId xmlns:a16="http://schemas.microsoft.com/office/drawing/2014/main" id="{328225E7-3BFF-482D-BC6B-67371A239558}"/>
              </a:ext>
            </a:extLst>
          </p:cNvPr>
          <p:cNvSpPr txBox="1">
            <a:spLocks/>
          </p:cNvSpPr>
          <p:nvPr/>
        </p:nvSpPr>
        <p:spPr>
          <a:xfrm>
            <a:off x="6949543" y="1753624"/>
            <a:ext cx="4794488" cy="1307688"/>
          </a:xfrm>
          <a:prstGeom prst="rect">
            <a:avLst/>
          </a:prstGeom>
        </p:spPr>
        <p:txBody>
          <a:bodyPr vert="horz" lIns="163303" tIns="81651" rIns="163303" bIns="81651" rtlCol="0" anchor="ctr">
            <a:noAutofit/>
          </a:bodyPr>
          <a:lstStyle>
            <a:lvl1pPr marL="0" indent="0" algn="l" defTabSz="1633027" rtl="0" eaLnBrk="1" latinLnBrk="0" hangingPunct="1">
              <a:lnSpc>
                <a:spcPct val="120000"/>
              </a:lnSpc>
              <a:spcBef>
                <a:spcPts val="1200"/>
              </a:spcBef>
              <a:buFontTx/>
              <a:buNone/>
              <a:defRPr kumimoji="1" sz="3200" i="0" kern="1200" baseline="0">
                <a:solidFill>
                  <a:schemeClr val="accent2">
                    <a:lumMod val="75000"/>
                  </a:schemeClr>
                </a:solidFill>
                <a:effectLst/>
                <a:latin typeface="Bebas Neue Regular" panose="00000500000000000000" pitchFamily="2" charset="0"/>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0" marR="0" lvl="0" indent="0" algn="just" defTabSz="1633027" rtl="0" eaLnBrk="1" fontAlgn="auto" latinLnBrk="0" hangingPunct="1">
              <a:lnSpc>
                <a:spcPct val="100000"/>
              </a:lnSpc>
              <a:spcBef>
                <a:spcPts val="1200"/>
              </a:spcBef>
              <a:spcAft>
                <a:spcPts val="0"/>
              </a:spcAft>
              <a:buClrTx/>
              <a:buSzTx/>
              <a:buFontTx/>
              <a:buNone/>
              <a:tabLst/>
              <a:defRPr/>
            </a:pPr>
            <a:r>
              <a:rPr kumimoji="1" lang="es-MX" altLang="ja-JP" sz="1400" b="1" i="0" u="none" strike="noStrike" kern="1200" cap="none" spc="0" normalizeH="0" baseline="0" noProof="0" dirty="0">
                <a:ln>
                  <a:noFill/>
                </a:ln>
                <a:solidFill>
                  <a:schemeClr val="tx1"/>
                </a:solidFill>
                <a:effectLst/>
                <a:uLnTx/>
                <a:uFillTx/>
                <a:latin typeface="+mj-lt"/>
                <a:cs typeface="+mn-cs"/>
              </a:rPr>
              <a:t>Pasar a producción: </a:t>
            </a:r>
            <a:r>
              <a:rPr kumimoji="1" lang="es-MX" altLang="ja-JP" sz="1400" b="0" i="0" u="none" strike="noStrike" kern="1200" cap="none" spc="0" normalizeH="0" baseline="0" noProof="0" dirty="0">
                <a:ln>
                  <a:noFill/>
                </a:ln>
                <a:solidFill>
                  <a:schemeClr val="tx1"/>
                </a:solidFill>
                <a:effectLst/>
                <a:uLnTx/>
                <a:uFillTx/>
                <a:latin typeface="+mj-lt"/>
                <a:cs typeface="+mn-cs"/>
              </a:rPr>
              <a:t>El </a:t>
            </a:r>
            <a:r>
              <a:rPr kumimoji="1" lang="es-MX" altLang="ja-JP" sz="1400" b="0" i="0" u="none" strike="noStrike" kern="1200" cap="none" spc="0" normalizeH="0" baseline="0" noProof="0" dirty="0" err="1">
                <a:ln>
                  <a:noFill/>
                </a:ln>
                <a:solidFill>
                  <a:schemeClr val="tx1"/>
                </a:solidFill>
                <a:effectLst/>
                <a:uLnTx/>
                <a:uFillTx/>
                <a:latin typeface="+mj-lt"/>
                <a:cs typeface="+mn-cs"/>
              </a:rPr>
              <a:t>feedback</a:t>
            </a:r>
            <a:r>
              <a:rPr kumimoji="1" lang="es-MX" altLang="ja-JP" sz="1400" b="0" i="0" u="none" strike="noStrike" kern="1200" cap="none" spc="0" normalizeH="0" baseline="0" noProof="0" dirty="0">
                <a:ln>
                  <a:noFill/>
                </a:ln>
                <a:solidFill>
                  <a:schemeClr val="tx1"/>
                </a:solidFill>
                <a:effectLst/>
                <a:uLnTx/>
                <a:uFillTx/>
                <a:latin typeface="+mj-lt"/>
                <a:cs typeface="+mn-cs"/>
              </a:rPr>
              <a:t> ha sido muy satisfactorio y vamos a pasar a la fase de diseño de modelo de negocio. El producto o servicio puede empezar a fabricarse. </a:t>
            </a:r>
            <a:endParaRPr kumimoji="1" lang="ja-JP" altLang="en-US" sz="1400" b="0" i="0" u="none" strike="noStrike" kern="1200" cap="none" spc="0" normalizeH="0" baseline="0" noProof="0" dirty="0">
              <a:ln>
                <a:noFill/>
              </a:ln>
              <a:solidFill>
                <a:schemeClr val="tx1"/>
              </a:solidFill>
              <a:effectLst/>
              <a:uLnTx/>
              <a:uFillTx/>
              <a:latin typeface="+mj-lt"/>
              <a:cs typeface="+mn-cs"/>
            </a:endParaRPr>
          </a:p>
        </p:txBody>
      </p:sp>
      <p:sp>
        <p:nvSpPr>
          <p:cNvPr id="86" name="テキスト プレースホルダー 5">
            <a:extLst>
              <a:ext uri="{FF2B5EF4-FFF2-40B4-BE49-F238E27FC236}">
                <a16:creationId xmlns:a16="http://schemas.microsoft.com/office/drawing/2014/main" id="{A7AFB432-1C77-4751-B7C1-85D9A0B469F0}"/>
              </a:ext>
            </a:extLst>
          </p:cNvPr>
          <p:cNvSpPr txBox="1">
            <a:spLocks/>
          </p:cNvSpPr>
          <p:nvPr/>
        </p:nvSpPr>
        <p:spPr>
          <a:xfrm>
            <a:off x="1540760" y="4033214"/>
            <a:ext cx="2294640" cy="663575"/>
          </a:xfrm>
          <a:prstGeom prst="rect">
            <a:avLst/>
          </a:prstGeom>
        </p:spPr>
        <p:txBody>
          <a:bodyPr vert="horz" lIns="163303" tIns="81651" rIns="163303" bIns="81651" rtlCol="0" anchor="ctr">
            <a:noAutofit/>
          </a:bodyPr>
          <a:lstStyle>
            <a:lvl1pPr marL="0" indent="0" algn="ctr" defTabSz="1633027" rtl="0" eaLnBrk="1" latinLnBrk="0" hangingPunct="1">
              <a:lnSpc>
                <a:spcPct val="100000"/>
              </a:lnSpc>
              <a:spcBef>
                <a:spcPts val="0"/>
              </a:spcBef>
              <a:buFontTx/>
              <a:buNone/>
              <a:defRPr kumimoji="1" sz="4800" i="0" kern="1200" baseline="0">
                <a:solidFill>
                  <a:schemeClr val="bg1"/>
                </a:solidFill>
                <a:effectLst>
                  <a:innerShdw blurRad="63500" dist="38100" dir="18900000">
                    <a:prstClr val="black">
                      <a:alpha val="50000"/>
                    </a:prstClr>
                  </a:innerShdw>
                </a:effectLst>
                <a:latin typeface="+mj-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0" marR="0" lvl="0" indent="0" algn="ctr" defTabSz="1633027" rtl="0" eaLnBrk="1" fontAlgn="auto" latinLnBrk="0" hangingPunct="1">
              <a:lnSpc>
                <a:spcPct val="100000"/>
              </a:lnSpc>
              <a:spcBef>
                <a:spcPts val="0"/>
              </a:spcBef>
              <a:spcAft>
                <a:spcPts val="0"/>
              </a:spcAft>
              <a:buClrTx/>
              <a:buSzTx/>
              <a:buFontTx/>
              <a:buNone/>
              <a:tabLst/>
              <a:defRPr/>
            </a:pPr>
            <a:r>
              <a:rPr lang="en-US" altLang="ja-JP" dirty="0">
                <a:solidFill>
                  <a:srgbClr val="EEECE1"/>
                </a:solidFill>
                <a:latin typeface="Bebas Neue Bold"/>
              </a:rPr>
              <a:t>Feedback</a:t>
            </a:r>
            <a:endParaRPr kumimoji="1" lang="ja-JP" altLang="en-US" sz="4800" b="0" i="0" u="none" strike="noStrike" kern="1200" cap="none" spc="0" normalizeH="0" baseline="0" noProof="0" dirty="0">
              <a:ln>
                <a:noFill/>
              </a:ln>
              <a:solidFill>
                <a:srgbClr val="EEECE1"/>
              </a:solidFill>
              <a:effectLst>
                <a:innerShdw blurRad="63500" dist="38100" dir="18900000">
                  <a:prstClr val="black">
                    <a:alpha val="50000"/>
                  </a:prstClr>
                </a:innerShdw>
              </a:effectLst>
              <a:uLnTx/>
              <a:uFillTx/>
              <a:latin typeface="Bebas Neue Bold"/>
              <a:cs typeface="+mn-cs"/>
            </a:endParaRPr>
          </a:p>
        </p:txBody>
      </p:sp>
      <p:sp>
        <p:nvSpPr>
          <p:cNvPr id="87" name="テキスト プレースホルダー 5">
            <a:extLst>
              <a:ext uri="{FF2B5EF4-FFF2-40B4-BE49-F238E27FC236}">
                <a16:creationId xmlns:a16="http://schemas.microsoft.com/office/drawing/2014/main" id="{7422C95C-DF84-43D3-83C6-F9D939DDB0A4}"/>
              </a:ext>
            </a:extLst>
          </p:cNvPr>
          <p:cNvSpPr txBox="1">
            <a:spLocks/>
          </p:cNvSpPr>
          <p:nvPr/>
        </p:nvSpPr>
        <p:spPr>
          <a:xfrm>
            <a:off x="950622" y="4603200"/>
            <a:ext cx="3430878" cy="1270822"/>
          </a:xfrm>
          <a:prstGeom prst="rect">
            <a:avLst/>
          </a:prstGeom>
        </p:spPr>
        <p:txBody>
          <a:bodyPr vert="horz" lIns="163303" tIns="81651" rIns="163303" bIns="81651" rtlCol="0" anchor="t">
            <a:normAutofit/>
          </a:bodyPr>
          <a:lstStyle>
            <a:lvl1pPr marL="0" indent="0" algn="ctr" defTabSz="1633027" rtl="0" eaLnBrk="1" latinLnBrk="0" hangingPunct="1">
              <a:lnSpc>
                <a:spcPct val="130000"/>
              </a:lnSpc>
              <a:spcBef>
                <a:spcPts val="1200"/>
              </a:spcBef>
              <a:buFontTx/>
              <a:buNone/>
              <a:defRPr kumimoji="1" sz="2000" kern="1200" baseline="0">
                <a:solidFill>
                  <a:schemeClr val="bg1"/>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0" marR="0" lvl="0" indent="0" algn="ctr" defTabSz="1633027" rtl="0" eaLnBrk="1" fontAlgn="auto" latinLnBrk="0" hangingPunct="1">
              <a:lnSpc>
                <a:spcPct val="100000"/>
              </a:lnSpc>
              <a:spcBef>
                <a:spcPts val="1200"/>
              </a:spcBef>
              <a:spcAft>
                <a:spcPts val="0"/>
              </a:spcAft>
              <a:buClrTx/>
              <a:buSzTx/>
              <a:buFontTx/>
              <a:buNone/>
              <a:tabLst/>
              <a:defRPr/>
            </a:pPr>
            <a:r>
              <a:rPr lang="es-MX" sz="1400" dirty="0"/>
              <a:t>R</a:t>
            </a:r>
            <a:r>
              <a:rPr lang="es-MX" sz="1400" b="0" i="0" dirty="0">
                <a:effectLst/>
              </a:rPr>
              <a:t>ecibido el </a:t>
            </a:r>
            <a:r>
              <a:rPr lang="es-MX" sz="1400" b="0" i="0" dirty="0" err="1">
                <a:effectLst/>
              </a:rPr>
              <a:t>feedback</a:t>
            </a:r>
            <a:r>
              <a:rPr lang="es-MX" sz="1400" b="0" i="0" dirty="0">
                <a:effectLst/>
              </a:rPr>
              <a:t> del usuario. En el proceso de escucha y observación </a:t>
            </a:r>
            <a:r>
              <a:rPr lang="es-MX" sz="1400" b="1" i="0" dirty="0">
                <a:effectLst/>
              </a:rPr>
              <a:t>hemos anotado sus</a:t>
            </a:r>
            <a:r>
              <a:rPr lang="es-MX" sz="1400" b="0" i="0" dirty="0">
                <a:effectLst/>
              </a:rPr>
              <a:t> </a:t>
            </a:r>
            <a:r>
              <a:rPr lang="es-MX" sz="1400" b="1" i="0" dirty="0">
                <a:effectLst/>
              </a:rPr>
              <a:t>reacciones</a:t>
            </a:r>
            <a:r>
              <a:rPr lang="es-MX" sz="1400" b="0" i="0" dirty="0">
                <a:effectLst/>
              </a:rPr>
              <a:t>. (opinión y observación de nuestro diseño) también su comunicación no verbal</a:t>
            </a:r>
            <a:endParaRPr kumimoji="1" lang="ja-JP" altLang="en-US" sz="1400" b="0" i="0" u="none" strike="noStrike" kern="1200" cap="none" spc="0" normalizeH="0" baseline="0" noProof="0" dirty="0">
              <a:ln>
                <a:noFill/>
              </a:ln>
              <a:effectLst/>
              <a:uLnTx/>
              <a:uFillTx/>
              <a:cs typeface="+mn-cs"/>
            </a:endParaRPr>
          </a:p>
        </p:txBody>
      </p:sp>
      <p:pic>
        <p:nvPicPr>
          <p:cNvPr id="88" name="Gráfico 87" descr="Burbuja de chat con relleno sólido">
            <a:extLst>
              <a:ext uri="{FF2B5EF4-FFF2-40B4-BE49-F238E27FC236}">
                <a16:creationId xmlns:a16="http://schemas.microsoft.com/office/drawing/2014/main" id="{5EFB3CA3-EDB0-41F8-A4AC-CD15A6C01E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0990" y="2723547"/>
            <a:ext cx="1387210" cy="1387210"/>
          </a:xfrm>
          <a:prstGeom prst="rect">
            <a:avLst/>
          </a:prstGeom>
          <a:effectLst>
            <a:outerShdw blurRad="50800" dist="38100" dir="2700000" algn="tl" rotWithShape="0">
              <a:prstClr val="black">
                <a:alpha val="40000"/>
              </a:prstClr>
            </a:outerShdw>
          </a:effectLst>
        </p:spPr>
      </p:pic>
      <p:sp>
        <p:nvSpPr>
          <p:cNvPr id="90" name="テキスト プレースホルダー 5">
            <a:extLst>
              <a:ext uri="{FF2B5EF4-FFF2-40B4-BE49-F238E27FC236}">
                <a16:creationId xmlns:a16="http://schemas.microsoft.com/office/drawing/2014/main" id="{6D74A87E-AEB2-44E5-9733-1510C38A609D}"/>
              </a:ext>
            </a:extLst>
          </p:cNvPr>
          <p:cNvSpPr txBox="1">
            <a:spLocks/>
          </p:cNvSpPr>
          <p:nvPr/>
        </p:nvSpPr>
        <p:spPr>
          <a:xfrm>
            <a:off x="7834784" y="3405132"/>
            <a:ext cx="4108323" cy="1084478"/>
          </a:xfrm>
          <a:prstGeom prst="rect">
            <a:avLst/>
          </a:prstGeom>
        </p:spPr>
        <p:txBody>
          <a:bodyPr vert="horz" lIns="163303" tIns="81651" rIns="163303" bIns="81651" rtlCol="0" anchor="ctr">
            <a:noAutofit/>
          </a:bodyPr>
          <a:lstStyle>
            <a:lvl1pPr marL="0" indent="0" algn="l" defTabSz="1633027" rtl="0" eaLnBrk="1" latinLnBrk="0" hangingPunct="1">
              <a:lnSpc>
                <a:spcPct val="120000"/>
              </a:lnSpc>
              <a:spcBef>
                <a:spcPts val="1200"/>
              </a:spcBef>
              <a:buFontTx/>
              <a:buNone/>
              <a:defRPr kumimoji="1" sz="3200" i="0" kern="1200" baseline="0">
                <a:solidFill>
                  <a:schemeClr val="accent2">
                    <a:lumMod val="75000"/>
                  </a:schemeClr>
                </a:solidFill>
                <a:effectLst/>
                <a:latin typeface="Bebas Neue Regular" panose="00000500000000000000" pitchFamily="2" charset="0"/>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0" marR="0" lvl="0" indent="0" algn="just" defTabSz="1633027" rtl="0" eaLnBrk="1" fontAlgn="auto" latinLnBrk="0" hangingPunct="1">
              <a:lnSpc>
                <a:spcPct val="100000"/>
              </a:lnSpc>
              <a:spcBef>
                <a:spcPts val="1200"/>
              </a:spcBef>
              <a:spcAft>
                <a:spcPts val="0"/>
              </a:spcAft>
              <a:buClrTx/>
              <a:buSzTx/>
              <a:buFontTx/>
              <a:buNone/>
              <a:tabLst/>
              <a:defRPr/>
            </a:pPr>
            <a:r>
              <a:rPr kumimoji="1" lang="es-MX" altLang="ja-JP" sz="1400" b="1" i="0" u="none" strike="noStrike" kern="1200" cap="none" spc="0" normalizeH="0" baseline="0" noProof="0" dirty="0">
                <a:ln>
                  <a:noFill/>
                </a:ln>
                <a:solidFill>
                  <a:schemeClr val="tx1"/>
                </a:solidFill>
                <a:effectLst/>
                <a:uLnTx/>
                <a:uFillTx/>
                <a:latin typeface="+mj-lt"/>
                <a:cs typeface="+mn-cs"/>
              </a:rPr>
              <a:t>Iterar: </a:t>
            </a:r>
            <a:r>
              <a:rPr kumimoji="1" lang="es-MX" altLang="ja-JP" sz="1400" b="0" i="0" u="none" strike="noStrike" kern="1200" cap="none" spc="0" normalizeH="0" baseline="0" noProof="0" dirty="0">
                <a:ln>
                  <a:noFill/>
                </a:ln>
                <a:solidFill>
                  <a:schemeClr val="tx1"/>
                </a:solidFill>
                <a:effectLst/>
                <a:uLnTx/>
                <a:uFillTx/>
                <a:latin typeface="+mj-lt"/>
                <a:cs typeface="+mn-cs"/>
              </a:rPr>
              <a:t>Es la más habitual. Con la validación nos ha mostrado qué es aquello que valora el usuario de nuestro prototipo. Y que no. Debemos volver a trabajar hasta una nueva validación.</a:t>
            </a:r>
            <a:endParaRPr kumimoji="1" lang="ja-JP" altLang="en-US" sz="1400" b="0" i="0" u="none" strike="noStrike" kern="1200" cap="none" spc="0" normalizeH="0" baseline="0" noProof="0" dirty="0">
              <a:ln>
                <a:noFill/>
              </a:ln>
              <a:solidFill>
                <a:schemeClr val="tx1"/>
              </a:solidFill>
              <a:effectLst/>
              <a:uLnTx/>
              <a:uFillTx/>
              <a:latin typeface="+mj-lt"/>
              <a:cs typeface="+mn-cs"/>
            </a:endParaRPr>
          </a:p>
        </p:txBody>
      </p:sp>
      <p:sp>
        <p:nvSpPr>
          <p:cNvPr id="91" name="テキスト プレースホルダー 5">
            <a:extLst>
              <a:ext uri="{FF2B5EF4-FFF2-40B4-BE49-F238E27FC236}">
                <a16:creationId xmlns:a16="http://schemas.microsoft.com/office/drawing/2014/main" id="{78DB1B93-1A86-4327-9955-56158E7BA84F}"/>
              </a:ext>
            </a:extLst>
          </p:cNvPr>
          <p:cNvSpPr txBox="1">
            <a:spLocks/>
          </p:cNvSpPr>
          <p:nvPr/>
        </p:nvSpPr>
        <p:spPr>
          <a:xfrm>
            <a:off x="6949543" y="4889801"/>
            <a:ext cx="4201057" cy="1635139"/>
          </a:xfrm>
          <a:prstGeom prst="rect">
            <a:avLst/>
          </a:prstGeom>
          <a:solidFill>
            <a:schemeClr val="bg1"/>
          </a:solidFill>
        </p:spPr>
        <p:txBody>
          <a:bodyPr vert="horz" lIns="163303" tIns="81651" rIns="163303" bIns="81651" rtlCol="0" anchor="ctr">
            <a:noAutofit/>
          </a:bodyPr>
          <a:lstStyle>
            <a:lvl1pPr marL="0" indent="0" algn="l" defTabSz="1633027" rtl="0" eaLnBrk="1" latinLnBrk="0" hangingPunct="1">
              <a:lnSpc>
                <a:spcPct val="120000"/>
              </a:lnSpc>
              <a:spcBef>
                <a:spcPts val="1200"/>
              </a:spcBef>
              <a:buFontTx/>
              <a:buNone/>
              <a:defRPr kumimoji="1" sz="3200" i="0" kern="1200" baseline="0">
                <a:solidFill>
                  <a:schemeClr val="accent2">
                    <a:lumMod val="75000"/>
                  </a:schemeClr>
                </a:solidFill>
                <a:effectLst/>
                <a:latin typeface="Bebas Neue Regular" panose="00000500000000000000" pitchFamily="2" charset="0"/>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0" marR="0" lvl="0" indent="0" algn="just" defTabSz="1633027" rtl="0" eaLnBrk="1" fontAlgn="auto" latinLnBrk="0" hangingPunct="1">
              <a:lnSpc>
                <a:spcPct val="100000"/>
              </a:lnSpc>
              <a:spcBef>
                <a:spcPts val="1200"/>
              </a:spcBef>
              <a:spcAft>
                <a:spcPts val="0"/>
              </a:spcAft>
              <a:buClrTx/>
              <a:buSzTx/>
              <a:buFontTx/>
              <a:buNone/>
              <a:tabLst/>
              <a:defRPr/>
            </a:pPr>
            <a:r>
              <a:rPr kumimoji="1" lang="es-MX" altLang="ja-JP" sz="1400" b="1" i="0" u="none" strike="noStrike" kern="1200" cap="none" spc="0" normalizeH="0" baseline="0" noProof="0" dirty="0">
                <a:ln>
                  <a:noFill/>
                </a:ln>
                <a:solidFill>
                  <a:schemeClr val="tx1"/>
                </a:solidFill>
                <a:effectLst/>
                <a:uLnTx/>
                <a:uFillTx/>
                <a:latin typeface="+mj-lt"/>
                <a:cs typeface="+mn-cs"/>
              </a:rPr>
              <a:t>Abandonar el proceso: </a:t>
            </a:r>
            <a:r>
              <a:rPr kumimoji="1" lang="es-MX" altLang="ja-JP" sz="1400" b="0" i="0" u="none" strike="noStrike" kern="1200" cap="none" spc="0" normalizeH="0" baseline="0" noProof="0" dirty="0">
                <a:ln>
                  <a:noFill/>
                </a:ln>
                <a:solidFill>
                  <a:schemeClr val="tx1"/>
                </a:solidFill>
                <a:effectLst/>
                <a:uLnTx/>
                <a:uFillTx/>
                <a:latin typeface="+mj-lt"/>
                <a:cs typeface="+mn-cs"/>
              </a:rPr>
              <a:t>Por la cuestión que sea, no vamos a continuar con el diseño del producto o servicio. Una razón puede ser comprobar que no hay mercado para nuestro producto o servicio. Otra que las validaciones con el usuario nos muestran un </a:t>
            </a:r>
            <a:r>
              <a:rPr kumimoji="1" lang="es-MX" altLang="ja-JP" sz="1400" b="0" i="0" u="none" strike="noStrike" kern="1200" cap="none" spc="0" normalizeH="0" baseline="0" noProof="0" dirty="0" err="1">
                <a:ln>
                  <a:noFill/>
                </a:ln>
                <a:solidFill>
                  <a:schemeClr val="tx1"/>
                </a:solidFill>
                <a:effectLst/>
                <a:uLnTx/>
                <a:uFillTx/>
                <a:latin typeface="+mj-lt"/>
                <a:cs typeface="+mn-cs"/>
              </a:rPr>
              <a:t>feedback</a:t>
            </a:r>
            <a:r>
              <a:rPr kumimoji="1" lang="es-MX" altLang="ja-JP" sz="1400" b="0" i="0" u="none" strike="noStrike" kern="1200" cap="none" spc="0" normalizeH="0" baseline="0" noProof="0" dirty="0">
                <a:ln>
                  <a:noFill/>
                </a:ln>
                <a:solidFill>
                  <a:schemeClr val="tx1"/>
                </a:solidFill>
                <a:effectLst/>
                <a:uLnTx/>
                <a:uFillTx/>
                <a:latin typeface="+mj-lt"/>
                <a:cs typeface="+mn-cs"/>
              </a:rPr>
              <a:t> muy negativo. Y dejamos de diseñar.</a:t>
            </a:r>
            <a:endParaRPr kumimoji="1" lang="ja-JP" altLang="en-US" sz="1400" b="0" i="0" u="none" strike="noStrike" kern="1200" cap="none" spc="0" normalizeH="0" baseline="0" noProof="0" dirty="0">
              <a:ln>
                <a:noFill/>
              </a:ln>
              <a:solidFill>
                <a:schemeClr val="tx1"/>
              </a:solidFill>
              <a:effectLst/>
              <a:uLnTx/>
              <a:uFillTx/>
              <a:latin typeface="+mj-lt"/>
              <a:cs typeface="+mn-cs"/>
            </a:endParaRPr>
          </a:p>
        </p:txBody>
      </p:sp>
      <p:pic>
        <p:nvPicPr>
          <p:cNvPr id="95" name="Gráfico 94" descr="Detener con relleno sólido">
            <a:extLst>
              <a:ext uri="{FF2B5EF4-FFF2-40B4-BE49-F238E27FC236}">
                <a16:creationId xmlns:a16="http://schemas.microsoft.com/office/drawing/2014/main" id="{3995D46A-673C-4060-8889-CDC9F5D49E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3869" y="5262566"/>
            <a:ext cx="795574" cy="795574"/>
          </a:xfrm>
          <a:prstGeom prst="rect">
            <a:avLst/>
          </a:prstGeom>
          <a:effectLst>
            <a:outerShdw blurRad="50800" dist="38100" dir="2700000" algn="tl" rotWithShape="0">
              <a:prstClr val="black">
                <a:alpha val="40000"/>
              </a:prstClr>
            </a:outerShdw>
          </a:effectLst>
        </p:spPr>
      </p:pic>
      <p:pic>
        <p:nvPicPr>
          <p:cNvPr id="97" name="Gráfico 96" descr="Flecha: vuelta en U horizontal con relleno sólido">
            <a:extLst>
              <a:ext uri="{FF2B5EF4-FFF2-40B4-BE49-F238E27FC236}">
                <a16:creationId xmlns:a16="http://schemas.microsoft.com/office/drawing/2014/main" id="{60EE01FE-D9FC-470D-A65D-FC7E58B72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77101" y="3491332"/>
            <a:ext cx="795574" cy="795574"/>
          </a:xfrm>
          <a:prstGeom prst="rect">
            <a:avLst/>
          </a:prstGeom>
          <a:effectLst>
            <a:outerShdw blurRad="50800" dist="38100" dir="2700000" algn="tl" rotWithShape="0">
              <a:prstClr val="black">
                <a:alpha val="40000"/>
              </a:prstClr>
            </a:outerShdw>
          </a:effectLst>
        </p:spPr>
      </p:pic>
      <p:pic>
        <p:nvPicPr>
          <p:cNvPr id="99" name="Gráfico 98" descr="Producción con relleno sólido">
            <a:extLst>
              <a:ext uri="{FF2B5EF4-FFF2-40B4-BE49-F238E27FC236}">
                <a16:creationId xmlns:a16="http://schemas.microsoft.com/office/drawing/2014/main" id="{3D69CEAF-7287-4BD4-8BCD-639EDA1DA3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06590" y="2147798"/>
            <a:ext cx="795574" cy="7955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127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F7429D5-D858-4865-971F-0AA4914AB33F}"/>
              </a:ext>
            </a:extLst>
          </p:cNvPr>
          <p:cNvSpPr>
            <a:spLocks noGrp="1"/>
          </p:cNvSpPr>
          <p:nvPr>
            <p:ph type="body" sz="quarter" idx="14"/>
          </p:nvPr>
        </p:nvSpPr>
        <p:spPr>
          <a:xfrm>
            <a:off x="481091" y="1170903"/>
            <a:ext cx="9107959" cy="477331"/>
          </a:xfrm>
        </p:spPr>
        <p:txBody>
          <a:bodyPr>
            <a:normAutofit/>
          </a:bodyPr>
          <a:lstStyle/>
          <a:p>
            <a:r>
              <a:rPr lang="es-MX" dirty="0"/>
              <a:t>Pasos para validar tu idea de negocio</a:t>
            </a:r>
            <a:endParaRPr lang="es-PE" dirty="0"/>
          </a:p>
        </p:txBody>
      </p:sp>
      <p:sp>
        <p:nvSpPr>
          <p:cNvPr id="5" name="Marcador de texto 4">
            <a:extLst>
              <a:ext uri="{FF2B5EF4-FFF2-40B4-BE49-F238E27FC236}">
                <a16:creationId xmlns:a16="http://schemas.microsoft.com/office/drawing/2014/main" id="{C27161C1-5C43-400A-BF3B-69D472149FFF}"/>
              </a:ext>
            </a:extLst>
          </p:cNvPr>
          <p:cNvSpPr>
            <a:spLocks noGrp="1"/>
          </p:cNvSpPr>
          <p:nvPr>
            <p:ph type="body" sz="quarter" idx="26"/>
          </p:nvPr>
        </p:nvSpPr>
        <p:spPr/>
        <p:txBody>
          <a:bodyPr/>
          <a:lstStyle/>
          <a:p>
            <a:r>
              <a:rPr lang="es-PE" dirty="0"/>
              <a:t>Pensamiento Creativo para la innovación</a:t>
            </a:r>
            <a:endParaRPr lang="es-419" dirty="0"/>
          </a:p>
          <a:p>
            <a:endParaRPr lang="es-PE" dirty="0"/>
          </a:p>
        </p:txBody>
      </p:sp>
      <p:cxnSp>
        <p:nvCxnSpPr>
          <p:cNvPr id="6" name="Straight Connector 2">
            <a:extLst>
              <a:ext uri="{FF2B5EF4-FFF2-40B4-BE49-F238E27FC236}">
                <a16:creationId xmlns:a16="http://schemas.microsoft.com/office/drawing/2014/main" id="{DBA156C8-4E47-4D15-884A-6E8C4A966103}"/>
              </a:ext>
            </a:extLst>
          </p:cNvPr>
          <p:cNvCxnSpPr>
            <a:cxnSpLocks/>
            <a:endCxn id="32" idx="1"/>
          </p:cNvCxnSpPr>
          <p:nvPr/>
        </p:nvCxnSpPr>
        <p:spPr>
          <a:xfrm>
            <a:off x="0" y="4023794"/>
            <a:ext cx="226883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47">
            <a:extLst>
              <a:ext uri="{FF2B5EF4-FFF2-40B4-BE49-F238E27FC236}">
                <a16:creationId xmlns:a16="http://schemas.microsoft.com/office/drawing/2014/main" id="{CE9326D1-FD0C-4614-8D54-DF6CE90F04C4}"/>
              </a:ext>
            </a:extLst>
          </p:cNvPr>
          <p:cNvCxnSpPr>
            <a:cxnSpLocks/>
            <a:stCxn id="32" idx="3"/>
            <a:endCxn id="33" idx="1"/>
          </p:cNvCxnSpPr>
          <p:nvPr/>
        </p:nvCxnSpPr>
        <p:spPr>
          <a:xfrm>
            <a:off x="2938763" y="4023794"/>
            <a:ext cx="286745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49">
            <a:extLst>
              <a:ext uri="{FF2B5EF4-FFF2-40B4-BE49-F238E27FC236}">
                <a16:creationId xmlns:a16="http://schemas.microsoft.com/office/drawing/2014/main" id="{F6EBEE16-E528-473E-95B1-8B023432A956}"/>
              </a:ext>
            </a:extLst>
          </p:cNvPr>
          <p:cNvCxnSpPr>
            <a:cxnSpLocks/>
            <a:stCxn id="33" idx="3"/>
            <a:endCxn id="34" idx="1"/>
          </p:cNvCxnSpPr>
          <p:nvPr/>
        </p:nvCxnSpPr>
        <p:spPr>
          <a:xfrm>
            <a:off x="6477730" y="4023794"/>
            <a:ext cx="285792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51">
            <a:extLst>
              <a:ext uri="{FF2B5EF4-FFF2-40B4-BE49-F238E27FC236}">
                <a16:creationId xmlns:a16="http://schemas.microsoft.com/office/drawing/2014/main" id="{65A41CB0-0485-434A-B588-E692A37C6140}"/>
              </a:ext>
            </a:extLst>
          </p:cNvPr>
          <p:cNvCxnSpPr>
            <a:cxnSpLocks/>
            <a:stCxn id="34" idx="3"/>
          </p:cNvCxnSpPr>
          <p:nvPr/>
        </p:nvCxnSpPr>
        <p:spPr>
          <a:xfrm>
            <a:off x="10007171" y="4023794"/>
            <a:ext cx="2184829"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63">
            <a:extLst>
              <a:ext uri="{FF2B5EF4-FFF2-40B4-BE49-F238E27FC236}">
                <a16:creationId xmlns:a16="http://schemas.microsoft.com/office/drawing/2014/main" id="{8B64B1A0-7489-44FA-8481-3E98DA09F548}"/>
              </a:ext>
            </a:extLst>
          </p:cNvPr>
          <p:cNvSpPr txBox="1"/>
          <p:nvPr/>
        </p:nvSpPr>
        <p:spPr>
          <a:xfrm>
            <a:off x="514313" y="4688797"/>
            <a:ext cx="4178976" cy="1323439"/>
          </a:xfrm>
          <a:prstGeom prst="rect">
            <a:avLst/>
          </a:prstGeom>
          <a:noFill/>
        </p:spPr>
        <p:txBody>
          <a:bodyPr wrap="square">
            <a:spAutoFit/>
          </a:bodyPr>
          <a:lstStyle/>
          <a:p>
            <a:pPr algn="ctr">
              <a:defRPr/>
            </a:pPr>
            <a:r>
              <a:rPr lang="es-MX" sz="1600" dirty="0"/>
              <a:t>Adquirir conocimientos básicos sobre los usuarios del producto o la solución, y sobre la situación o el problema que afrontan. Por lo tanto, es un concepto que pretende comprender al usuario.</a:t>
            </a:r>
            <a:endParaRPr lang="en-US" sz="1000" b="1" dirty="0">
              <a:latin typeface="+mn-lt"/>
              <a:ea typeface="Open Sans Light" panose="020B0306030504020204" pitchFamily="34" charset="0"/>
              <a:cs typeface="Open Sans Light" panose="020B0306030504020204" pitchFamily="34" charset="0"/>
            </a:endParaRPr>
          </a:p>
        </p:txBody>
      </p:sp>
      <p:sp>
        <p:nvSpPr>
          <p:cNvPr id="25" name="TextBox 66">
            <a:extLst>
              <a:ext uri="{FF2B5EF4-FFF2-40B4-BE49-F238E27FC236}">
                <a16:creationId xmlns:a16="http://schemas.microsoft.com/office/drawing/2014/main" id="{13856B5D-6E1C-47C7-8B3C-F8BF0E4E4AEE}"/>
              </a:ext>
            </a:extLst>
          </p:cNvPr>
          <p:cNvSpPr txBox="1"/>
          <p:nvPr/>
        </p:nvSpPr>
        <p:spPr>
          <a:xfrm>
            <a:off x="4052486" y="2446066"/>
            <a:ext cx="4178976" cy="830997"/>
          </a:xfrm>
          <a:prstGeom prst="rect">
            <a:avLst/>
          </a:prstGeom>
          <a:noFill/>
        </p:spPr>
        <p:txBody>
          <a:bodyPr wrap="square">
            <a:spAutoFit/>
          </a:bodyPr>
          <a:lstStyle/>
          <a:p>
            <a:pPr algn="ctr">
              <a:defRPr/>
            </a:pPr>
            <a:r>
              <a:rPr lang="es-MX" sz="1600" dirty="0"/>
              <a:t>Desarrollar empatía con los usuarios mediante la observación de los mismos. De esta forma, es una metodología basada en observar al usuario.</a:t>
            </a:r>
            <a:endParaRPr lang="en-US" sz="1000" b="1" dirty="0">
              <a:latin typeface="+mn-lt"/>
              <a:ea typeface="Open Sans Light" panose="020B0306030504020204" pitchFamily="34" charset="0"/>
              <a:cs typeface="Open Sans Light" panose="020B0306030504020204" pitchFamily="34" charset="0"/>
            </a:endParaRPr>
          </a:p>
        </p:txBody>
      </p:sp>
      <p:sp>
        <p:nvSpPr>
          <p:cNvPr id="27" name="TextBox 69">
            <a:extLst>
              <a:ext uri="{FF2B5EF4-FFF2-40B4-BE49-F238E27FC236}">
                <a16:creationId xmlns:a16="http://schemas.microsoft.com/office/drawing/2014/main" id="{F8FAD83A-36DE-4CC1-8E0C-D9C1E6AAAC1B}"/>
              </a:ext>
            </a:extLst>
          </p:cNvPr>
          <p:cNvSpPr txBox="1"/>
          <p:nvPr/>
        </p:nvSpPr>
        <p:spPr>
          <a:xfrm>
            <a:off x="7590659" y="4688797"/>
            <a:ext cx="4178976" cy="830997"/>
          </a:xfrm>
          <a:prstGeom prst="rect">
            <a:avLst/>
          </a:prstGeom>
          <a:noFill/>
        </p:spPr>
        <p:txBody>
          <a:bodyPr wrap="square">
            <a:spAutoFit/>
          </a:bodyPr>
          <a:lstStyle/>
          <a:p>
            <a:pPr algn="ctr">
              <a:defRPr/>
            </a:pPr>
            <a:r>
              <a:rPr lang="es-MX" sz="1600" dirty="0"/>
              <a:t>Desarrollar empatía con los usuarios mediante la observación de los mismos. De esta forma, es una metodología basada en observar al usuario.</a:t>
            </a:r>
            <a:endParaRPr lang="en-US" sz="1000" b="1" dirty="0">
              <a:latin typeface="+mn-lt"/>
              <a:ea typeface="Open Sans Light" panose="020B0306030504020204" pitchFamily="34" charset="0"/>
              <a:cs typeface="Open Sans Light" panose="020B0306030504020204" pitchFamily="34" charset="0"/>
            </a:endParaRPr>
          </a:p>
        </p:txBody>
      </p:sp>
      <p:grpSp>
        <p:nvGrpSpPr>
          <p:cNvPr id="4" name="Grupo 3">
            <a:extLst>
              <a:ext uri="{FF2B5EF4-FFF2-40B4-BE49-F238E27FC236}">
                <a16:creationId xmlns:a16="http://schemas.microsoft.com/office/drawing/2014/main" id="{2F3209B6-F555-4968-AF15-E6207BB1BCB4}"/>
              </a:ext>
            </a:extLst>
          </p:cNvPr>
          <p:cNvGrpSpPr/>
          <p:nvPr/>
        </p:nvGrpSpPr>
        <p:grpSpPr>
          <a:xfrm>
            <a:off x="2259313" y="3565800"/>
            <a:ext cx="688975" cy="800100"/>
            <a:chOff x="1457325" y="3213100"/>
            <a:chExt cx="688975" cy="800100"/>
          </a:xfrm>
        </p:grpSpPr>
        <p:sp>
          <p:nvSpPr>
            <p:cNvPr id="7" name="Hexagon 3">
              <a:extLst>
                <a:ext uri="{FF2B5EF4-FFF2-40B4-BE49-F238E27FC236}">
                  <a16:creationId xmlns:a16="http://schemas.microsoft.com/office/drawing/2014/main" id="{74332EEC-2D9B-4341-9C1D-ACD2C7109B0E}"/>
                </a:ext>
              </a:extLst>
            </p:cNvPr>
            <p:cNvSpPr/>
            <p:nvPr/>
          </p:nvSpPr>
          <p:spPr>
            <a:xfrm rot="5400000">
              <a:off x="1401763" y="3268662"/>
              <a:ext cx="800100" cy="688975"/>
            </a:xfrm>
            <a:prstGeom prst="hexagon">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2" name="TextBox 34">
              <a:extLst>
                <a:ext uri="{FF2B5EF4-FFF2-40B4-BE49-F238E27FC236}">
                  <a16:creationId xmlns:a16="http://schemas.microsoft.com/office/drawing/2014/main" id="{87D22C66-1EFC-4944-BE57-CD7756079516}"/>
                </a:ext>
              </a:extLst>
            </p:cNvPr>
            <p:cNvSpPr txBox="1"/>
            <p:nvPr/>
          </p:nvSpPr>
          <p:spPr>
            <a:xfrm>
              <a:off x="1466850" y="3409950"/>
              <a:ext cx="669925" cy="522288"/>
            </a:xfrm>
            <a:prstGeom prst="rect">
              <a:avLst/>
            </a:prstGeom>
            <a:noFill/>
          </p:spPr>
          <p:txBody>
            <a:bodyPr>
              <a:spAutoFit/>
            </a:bodyPr>
            <a:lstStyle/>
            <a:p>
              <a:pPr algn="ctr" eaLnBrk="1" fontAlgn="auto" hangingPunct="1">
                <a:spcBef>
                  <a:spcPts val="0"/>
                </a:spcBef>
                <a:spcAft>
                  <a:spcPts val="0"/>
                </a:spcAft>
                <a:defRPr/>
              </a:pPr>
              <a:r>
                <a:rPr lang="en-US" sz="2800" b="1" dirty="0">
                  <a:latin typeface="+mj-lt"/>
                  <a:ea typeface="Roboto Light" panose="02000000000000000000" pitchFamily="2" charset="0"/>
                </a:rPr>
                <a:t>01</a:t>
              </a:r>
              <a:endParaRPr lang="id-ID" sz="2000" b="1" dirty="0">
                <a:latin typeface="+mj-lt"/>
                <a:ea typeface="Roboto Light" panose="02000000000000000000" pitchFamily="2" charset="0"/>
              </a:endParaRPr>
            </a:p>
          </p:txBody>
        </p:sp>
      </p:grpSp>
      <p:grpSp>
        <p:nvGrpSpPr>
          <p:cNvPr id="3" name="Grupo 2">
            <a:extLst>
              <a:ext uri="{FF2B5EF4-FFF2-40B4-BE49-F238E27FC236}">
                <a16:creationId xmlns:a16="http://schemas.microsoft.com/office/drawing/2014/main" id="{D0E87E75-2A7C-4197-807B-A821DE721BC8}"/>
              </a:ext>
            </a:extLst>
          </p:cNvPr>
          <p:cNvGrpSpPr/>
          <p:nvPr/>
        </p:nvGrpSpPr>
        <p:grpSpPr>
          <a:xfrm>
            <a:off x="5796692" y="3565800"/>
            <a:ext cx="690563" cy="800100"/>
            <a:chOff x="3603625" y="3213100"/>
            <a:chExt cx="690563" cy="800100"/>
          </a:xfrm>
        </p:grpSpPr>
        <p:sp>
          <p:nvSpPr>
            <p:cNvPr id="9" name="Hexagon 48">
              <a:extLst>
                <a:ext uri="{FF2B5EF4-FFF2-40B4-BE49-F238E27FC236}">
                  <a16:creationId xmlns:a16="http://schemas.microsoft.com/office/drawing/2014/main" id="{EFA823C3-4469-4282-BE1F-EB5AF2E76A03}"/>
                </a:ext>
              </a:extLst>
            </p:cNvPr>
            <p:cNvSpPr/>
            <p:nvPr/>
          </p:nvSpPr>
          <p:spPr>
            <a:xfrm rot="5400000">
              <a:off x="3548857" y="3267868"/>
              <a:ext cx="800100" cy="690563"/>
            </a:xfrm>
            <a:prstGeom prst="hexagon">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3" name="TextBox 35">
              <a:extLst>
                <a:ext uri="{FF2B5EF4-FFF2-40B4-BE49-F238E27FC236}">
                  <a16:creationId xmlns:a16="http://schemas.microsoft.com/office/drawing/2014/main" id="{8BA90ABC-7D45-4D04-82CC-C1EB42CB261C}"/>
                </a:ext>
              </a:extLst>
            </p:cNvPr>
            <p:cNvSpPr txBox="1"/>
            <p:nvPr/>
          </p:nvSpPr>
          <p:spPr>
            <a:xfrm>
              <a:off x="3613150" y="3409950"/>
              <a:ext cx="671513" cy="522288"/>
            </a:xfrm>
            <a:prstGeom prst="rect">
              <a:avLst/>
            </a:prstGeom>
            <a:noFill/>
          </p:spPr>
          <p:txBody>
            <a:bodyPr>
              <a:spAutoFit/>
            </a:bodyPr>
            <a:lstStyle/>
            <a:p>
              <a:pPr algn="ctr" eaLnBrk="1" fontAlgn="auto" hangingPunct="1">
                <a:spcBef>
                  <a:spcPts val="0"/>
                </a:spcBef>
                <a:spcAft>
                  <a:spcPts val="0"/>
                </a:spcAft>
                <a:defRPr/>
              </a:pPr>
              <a:r>
                <a:rPr lang="en-US" sz="2800" b="1" dirty="0">
                  <a:latin typeface="+mj-lt"/>
                  <a:ea typeface="Roboto Light" panose="02000000000000000000" pitchFamily="2" charset="0"/>
                </a:rPr>
                <a:t>02</a:t>
              </a:r>
              <a:endParaRPr lang="id-ID" sz="2000" b="1" dirty="0">
                <a:latin typeface="+mj-lt"/>
                <a:ea typeface="Roboto Light" panose="02000000000000000000" pitchFamily="2" charset="0"/>
              </a:endParaRPr>
            </a:p>
          </p:txBody>
        </p:sp>
      </p:grpSp>
      <p:grpSp>
        <p:nvGrpSpPr>
          <p:cNvPr id="37" name="Grupo 36">
            <a:extLst>
              <a:ext uri="{FF2B5EF4-FFF2-40B4-BE49-F238E27FC236}">
                <a16:creationId xmlns:a16="http://schemas.microsoft.com/office/drawing/2014/main" id="{C3592A74-9522-4B61-B32C-6CC4A6DC594D}"/>
              </a:ext>
            </a:extLst>
          </p:cNvPr>
          <p:cNvGrpSpPr/>
          <p:nvPr/>
        </p:nvGrpSpPr>
        <p:grpSpPr>
          <a:xfrm>
            <a:off x="9335659" y="3565800"/>
            <a:ext cx="688975" cy="800100"/>
            <a:chOff x="5751513" y="3213100"/>
            <a:chExt cx="688975" cy="800100"/>
          </a:xfrm>
        </p:grpSpPr>
        <p:sp>
          <p:nvSpPr>
            <p:cNvPr id="11" name="Hexagon 50">
              <a:extLst>
                <a:ext uri="{FF2B5EF4-FFF2-40B4-BE49-F238E27FC236}">
                  <a16:creationId xmlns:a16="http://schemas.microsoft.com/office/drawing/2014/main" id="{0177A185-FD44-48D9-8B6D-7ADD12BCA862}"/>
                </a:ext>
              </a:extLst>
            </p:cNvPr>
            <p:cNvSpPr/>
            <p:nvPr/>
          </p:nvSpPr>
          <p:spPr>
            <a:xfrm rot="5400000">
              <a:off x="5695951" y="3268662"/>
              <a:ext cx="800100" cy="688975"/>
            </a:xfrm>
            <a:prstGeom prst="hexagon">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4" name="TextBox 36">
              <a:extLst>
                <a:ext uri="{FF2B5EF4-FFF2-40B4-BE49-F238E27FC236}">
                  <a16:creationId xmlns:a16="http://schemas.microsoft.com/office/drawing/2014/main" id="{FCF2E6FC-7041-4151-BC8C-3D775F3E4131}"/>
                </a:ext>
              </a:extLst>
            </p:cNvPr>
            <p:cNvSpPr txBox="1"/>
            <p:nvPr/>
          </p:nvSpPr>
          <p:spPr>
            <a:xfrm>
              <a:off x="5751513" y="3409950"/>
              <a:ext cx="671512" cy="522288"/>
            </a:xfrm>
            <a:prstGeom prst="rect">
              <a:avLst/>
            </a:prstGeom>
            <a:noFill/>
          </p:spPr>
          <p:txBody>
            <a:bodyPr>
              <a:spAutoFit/>
            </a:bodyPr>
            <a:lstStyle/>
            <a:p>
              <a:pPr algn="ctr" eaLnBrk="1" fontAlgn="auto" hangingPunct="1">
                <a:spcBef>
                  <a:spcPts val="0"/>
                </a:spcBef>
                <a:spcAft>
                  <a:spcPts val="0"/>
                </a:spcAft>
                <a:defRPr/>
              </a:pPr>
              <a:r>
                <a:rPr lang="en-US" sz="2800" b="1" dirty="0">
                  <a:latin typeface="+mj-lt"/>
                  <a:ea typeface="Roboto Light" panose="02000000000000000000" pitchFamily="2" charset="0"/>
                </a:rPr>
                <a:t>03</a:t>
              </a:r>
              <a:endParaRPr lang="id-ID" sz="2000" b="1" dirty="0">
                <a:latin typeface="+mj-lt"/>
                <a:ea typeface="Roboto Light" panose="02000000000000000000" pitchFamily="2" charset="0"/>
              </a:endParaRPr>
            </a:p>
          </p:txBody>
        </p:sp>
      </p:grpSp>
    </p:spTree>
    <p:extLst>
      <p:ext uri="{BB962C8B-B14F-4D97-AF65-F5344CB8AC3E}">
        <p14:creationId xmlns:p14="http://schemas.microsoft.com/office/powerpoint/2010/main" val="305843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fill="hold"/>
                                        <p:tgtEl>
                                          <p:spTgt spid="23"/>
                                        </p:tgtEl>
                                        <p:attrNameLst>
                                          <p:attrName>ppt_x</p:attrName>
                                        </p:attrNameLst>
                                      </p:cBhvr>
                                      <p:tavLst>
                                        <p:tav tm="0">
                                          <p:val>
                                            <p:strVal val="1+#ppt_w/2"/>
                                          </p:val>
                                        </p:tav>
                                        <p:tav tm="100000">
                                          <p:val>
                                            <p:strVal val="#ppt_x"/>
                                          </p:val>
                                        </p:tav>
                                      </p:tavLst>
                                    </p:anim>
                                    <p:anim calcmode="lin" valueType="num">
                                      <p:cBhvr additive="base">
                                        <p:cTn id="11" dur="500" fill="hold"/>
                                        <p:tgtEl>
                                          <p:spTgt spid="2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F7429D5-D858-4865-971F-0AA4914AB33F}"/>
              </a:ext>
            </a:extLst>
          </p:cNvPr>
          <p:cNvSpPr>
            <a:spLocks noGrp="1"/>
          </p:cNvSpPr>
          <p:nvPr>
            <p:ph type="body" sz="quarter" idx="14"/>
          </p:nvPr>
        </p:nvSpPr>
        <p:spPr>
          <a:xfrm>
            <a:off x="481091" y="1170903"/>
            <a:ext cx="9107959" cy="477331"/>
          </a:xfrm>
        </p:spPr>
        <p:txBody>
          <a:bodyPr>
            <a:normAutofit/>
          </a:bodyPr>
          <a:lstStyle/>
          <a:p>
            <a:r>
              <a:rPr lang="es-MX" dirty="0"/>
              <a:t>Pasos para validar tu idea de negocio</a:t>
            </a:r>
            <a:endParaRPr lang="es-PE" dirty="0"/>
          </a:p>
        </p:txBody>
      </p:sp>
      <p:sp>
        <p:nvSpPr>
          <p:cNvPr id="5" name="Marcador de texto 4">
            <a:extLst>
              <a:ext uri="{FF2B5EF4-FFF2-40B4-BE49-F238E27FC236}">
                <a16:creationId xmlns:a16="http://schemas.microsoft.com/office/drawing/2014/main" id="{C27161C1-5C43-400A-BF3B-69D472149FFF}"/>
              </a:ext>
            </a:extLst>
          </p:cNvPr>
          <p:cNvSpPr>
            <a:spLocks noGrp="1"/>
          </p:cNvSpPr>
          <p:nvPr>
            <p:ph type="body" sz="quarter" idx="26"/>
          </p:nvPr>
        </p:nvSpPr>
        <p:spPr/>
        <p:txBody>
          <a:bodyPr/>
          <a:lstStyle/>
          <a:p>
            <a:r>
              <a:rPr lang="es-PE" dirty="0"/>
              <a:t>Pensamiento Creativo para la innovación</a:t>
            </a:r>
            <a:endParaRPr lang="es-419" dirty="0"/>
          </a:p>
        </p:txBody>
      </p:sp>
      <p:cxnSp>
        <p:nvCxnSpPr>
          <p:cNvPr id="6" name="Straight Connector 2">
            <a:extLst>
              <a:ext uri="{FF2B5EF4-FFF2-40B4-BE49-F238E27FC236}">
                <a16:creationId xmlns:a16="http://schemas.microsoft.com/office/drawing/2014/main" id="{DBA156C8-4E47-4D15-884A-6E8C4A966103}"/>
              </a:ext>
            </a:extLst>
          </p:cNvPr>
          <p:cNvCxnSpPr>
            <a:cxnSpLocks/>
            <a:endCxn id="32" idx="1"/>
          </p:cNvCxnSpPr>
          <p:nvPr/>
        </p:nvCxnSpPr>
        <p:spPr>
          <a:xfrm>
            <a:off x="0" y="4023792"/>
            <a:ext cx="226883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47">
            <a:extLst>
              <a:ext uri="{FF2B5EF4-FFF2-40B4-BE49-F238E27FC236}">
                <a16:creationId xmlns:a16="http://schemas.microsoft.com/office/drawing/2014/main" id="{CE9326D1-FD0C-4614-8D54-DF6CE90F04C4}"/>
              </a:ext>
            </a:extLst>
          </p:cNvPr>
          <p:cNvCxnSpPr>
            <a:cxnSpLocks/>
            <a:stCxn id="32" idx="3"/>
            <a:endCxn id="33" idx="1"/>
          </p:cNvCxnSpPr>
          <p:nvPr/>
        </p:nvCxnSpPr>
        <p:spPr>
          <a:xfrm>
            <a:off x="2938763" y="4023792"/>
            <a:ext cx="286745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49">
            <a:extLst>
              <a:ext uri="{FF2B5EF4-FFF2-40B4-BE49-F238E27FC236}">
                <a16:creationId xmlns:a16="http://schemas.microsoft.com/office/drawing/2014/main" id="{F6EBEE16-E528-473E-95B1-8B023432A956}"/>
              </a:ext>
            </a:extLst>
          </p:cNvPr>
          <p:cNvCxnSpPr>
            <a:cxnSpLocks/>
            <a:stCxn id="33" idx="3"/>
            <a:endCxn id="34" idx="1"/>
          </p:cNvCxnSpPr>
          <p:nvPr/>
        </p:nvCxnSpPr>
        <p:spPr>
          <a:xfrm>
            <a:off x="6477730" y="4023792"/>
            <a:ext cx="285792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51">
            <a:extLst>
              <a:ext uri="{FF2B5EF4-FFF2-40B4-BE49-F238E27FC236}">
                <a16:creationId xmlns:a16="http://schemas.microsoft.com/office/drawing/2014/main" id="{65A41CB0-0485-434A-B588-E692A37C6140}"/>
              </a:ext>
            </a:extLst>
          </p:cNvPr>
          <p:cNvCxnSpPr>
            <a:cxnSpLocks/>
            <a:stCxn id="34" idx="3"/>
          </p:cNvCxnSpPr>
          <p:nvPr/>
        </p:nvCxnSpPr>
        <p:spPr>
          <a:xfrm>
            <a:off x="10007171" y="4023792"/>
            <a:ext cx="2184829"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63">
            <a:extLst>
              <a:ext uri="{FF2B5EF4-FFF2-40B4-BE49-F238E27FC236}">
                <a16:creationId xmlns:a16="http://schemas.microsoft.com/office/drawing/2014/main" id="{8B64B1A0-7489-44FA-8481-3E98DA09F548}"/>
              </a:ext>
            </a:extLst>
          </p:cNvPr>
          <p:cNvSpPr txBox="1"/>
          <p:nvPr/>
        </p:nvSpPr>
        <p:spPr>
          <a:xfrm>
            <a:off x="514313" y="2344211"/>
            <a:ext cx="4178976" cy="369332"/>
          </a:xfrm>
          <a:prstGeom prst="rect">
            <a:avLst/>
          </a:prstGeom>
          <a:noFill/>
        </p:spPr>
        <p:txBody>
          <a:bodyPr wrap="square">
            <a:spAutoFit/>
          </a:bodyPr>
          <a:lstStyle/>
          <a:p>
            <a:pPr algn="ctr">
              <a:defRPr/>
            </a:pPr>
            <a:r>
              <a:rPr lang="es-MX" dirty="0"/>
              <a:t>Generar tantas ideas como sea posible.</a:t>
            </a:r>
            <a:endParaRPr lang="en-US" sz="1000" b="1" dirty="0">
              <a:latin typeface="+mn-lt"/>
              <a:ea typeface="Open Sans Light" panose="020B0306030504020204" pitchFamily="34" charset="0"/>
              <a:cs typeface="Open Sans Light" panose="020B0306030504020204" pitchFamily="34" charset="0"/>
            </a:endParaRPr>
          </a:p>
        </p:txBody>
      </p:sp>
      <p:sp>
        <p:nvSpPr>
          <p:cNvPr id="25" name="TextBox 66">
            <a:extLst>
              <a:ext uri="{FF2B5EF4-FFF2-40B4-BE49-F238E27FC236}">
                <a16:creationId xmlns:a16="http://schemas.microsoft.com/office/drawing/2014/main" id="{13856B5D-6E1C-47C7-8B3C-F8BF0E4E4AEE}"/>
              </a:ext>
            </a:extLst>
          </p:cNvPr>
          <p:cNvSpPr txBox="1"/>
          <p:nvPr/>
        </p:nvSpPr>
        <p:spPr>
          <a:xfrm>
            <a:off x="4052486" y="4499242"/>
            <a:ext cx="4178976" cy="646331"/>
          </a:xfrm>
          <a:prstGeom prst="rect">
            <a:avLst/>
          </a:prstGeom>
          <a:noFill/>
        </p:spPr>
        <p:txBody>
          <a:bodyPr wrap="square">
            <a:spAutoFit/>
          </a:bodyPr>
          <a:lstStyle/>
          <a:p>
            <a:pPr algn="ctr">
              <a:defRPr/>
            </a:pPr>
            <a:r>
              <a:rPr lang="es-MX" dirty="0"/>
              <a:t>Construir prototipos de las ideas más prometedoras.</a:t>
            </a:r>
            <a:endParaRPr lang="en-US" sz="1000" b="1" dirty="0">
              <a:latin typeface="+mn-lt"/>
              <a:ea typeface="Open Sans Light" panose="020B0306030504020204" pitchFamily="34" charset="0"/>
              <a:cs typeface="Open Sans Light" panose="020B0306030504020204" pitchFamily="34" charset="0"/>
            </a:endParaRPr>
          </a:p>
        </p:txBody>
      </p:sp>
      <p:sp>
        <p:nvSpPr>
          <p:cNvPr id="27" name="TextBox 69">
            <a:extLst>
              <a:ext uri="{FF2B5EF4-FFF2-40B4-BE49-F238E27FC236}">
                <a16:creationId xmlns:a16="http://schemas.microsoft.com/office/drawing/2014/main" id="{F8FAD83A-36DE-4CC1-8E0C-D9C1E6AAAC1B}"/>
              </a:ext>
            </a:extLst>
          </p:cNvPr>
          <p:cNvSpPr txBox="1"/>
          <p:nvPr/>
        </p:nvSpPr>
        <p:spPr>
          <a:xfrm>
            <a:off x="7590659" y="1838561"/>
            <a:ext cx="4178976" cy="1754326"/>
          </a:xfrm>
          <a:prstGeom prst="rect">
            <a:avLst/>
          </a:prstGeom>
          <a:noFill/>
        </p:spPr>
        <p:txBody>
          <a:bodyPr wrap="square">
            <a:spAutoFit/>
          </a:bodyPr>
          <a:lstStyle/>
          <a:p>
            <a:pPr algn="ctr">
              <a:defRPr/>
            </a:pPr>
            <a:r>
              <a:rPr lang="es-MX" dirty="0"/>
              <a:t>Aprender de las reacciones de los usuarios al interactuar con el prototipo. Es necesario dejar que prueben el producto mediante los prototipos desarrollados, y reunir toda la información de dicha interacción.</a:t>
            </a:r>
            <a:endParaRPr lang="en-US" sz="1000" b="1" dirty="0">
              <a:latin typeface="+mn-lt"/>
              <a:ea typeface="Open Sans Light" panose="020B0306030504020204" pitchFamily="34" charset="0"/>
              <a:cs typeface="Open Sans Light" panose="020B0306030504020204" pitchFamily="34" charset="0"/>
            </a:endParaRPr>
          </a:p>
        </p:txBody>
      </p:sp>
      <p:grpSp>
        <p:nvGrpSpPr>
          <p:cNvPr id="4" name="Grupo 3">
            <a:extLst>
              <a:ext uri="{FF2B5EF4-FFF2-40B4-BE49-F238E27FC236}">
                <a16:creationId xmlns:a16="http://schemas.microsoft.com/office/drawing/2014/main" id="{2F3209B6-F555-4968-AF15-E6207BB1BCB4}"/>
              </a:ext>
            </a:extLst>
          </p:cNvPr>
          <p:cNvGrpSpPr/>
          <p:nvPr/>
        </p:nvGrpSpPr>
        <p:grpSpPr>
          <a:xfrm>
            <a:off x="2259313" y="3565798"/>
            <a:ext cx="688975" cy="800100"/>
            <a:chOff x="1457325" y="3213100"/>
            <a:chExt cx="688975" cy="800100"/>
          </a:xfrm>
        </p:grpSpPr>
        <p:sp>
          <p:nvSpPr>
            <p:cNvPr id="7" name="Hexagon 3">
              <a:extLst>
                <a:ext uri="{FF2B5EF4-FFF2-40B4-BE49-F238E27FC236}">
                  <a16:creationId xmlns:a16="http://schemas.microsoft.com/office/drawing/2014/main" id="{74332EEC-2D9B-4341-9C1D-ACD2C7109B0E}"/>
                </a:ext>
              </a:extLst>
            </p:cNvPr>
            <p:cNvSpPr/>
            <p:nvPr/>
          </p:nvSpPr>
          <p:spPr>
            <a:xfrm rot="5400000">
              <a:off x="1401763" y="3268662"/>
              <a:ext cx="800100" cy="688975"/>
            </a:xfrm>
            <a:prstGeom prst="hexagon">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2" name="TextBox 34">
              <a:extLst>
                <a:ext uri="{FF2B5EF4-FFF2-40B4-BE49-F238E27FC236}">
                  <a16:creationId xmlns:a16="http://schemas.microsoft.com/office/drawing/2014/main" id="{87D22C66-1EFC-4944-BE57-CD7756079516}"/>
                </a:ext>
              </a:extLst>
            </p:cNvPr>
            <p:cNvSpPr txBox="1"/>
            <p:nvPr/>
          </p:nvSpPr>
          <p:spPr>
            <a:xfrm>
              <a:off x="1466850" y="3409950"/>
              <a:ext cx="669925" cy="522288"/>
            </a:xfrm>
            <a:prstGeom prst="rect">
              <a:avLst/>
            </a:prstGeom>
            <a:noFill/>
          </p:spPr>
          <p:txBody>
            <a:bodyPr>
              <a:spAutoFit/>
            </a:bodyPr>
            <a:lstStyle/>
            <a:p>
              <a:pPr algn="ctr" eaLnBrk="1" fontAlgn="auto" hangingPunct="1">
                <a:spcBef>
                  <a:spcPts val="0"/>
                </a:spcBef>
                <a:spcAft>
                  <a:spcPts val="0"/>
                </a:spcAft>
                <a:defRPr/>
              </a:pPr>
              <a:r>
                <a:rPr lang="en-US" sz="2800" b="1" dirty="0">
                  <a:latin typeface="+mj-lt"/>
                  <a:ea typeface="Roboto Light" panose="02000000000000000000" pitchFamily="2" charset="0"/>
                </a:rPr>
                <a:t>04</a:t>
              </a:r>
              <a:endParaRPr lang="id-ID" sz="2000" b="1" dirty="0">
                <a:latin typeface="+mj-lt"/>
                <a:ea typeface="Roboto Light" panose="02000000000000000000" pitchFamily="2" charset="0"/>
              </a:endParaRPr>
            </a:p>
          </p:txBody>
        </p:sp>
      </p:grpSp>
      <p:grpSp>
        <p:nvGrpSpPr>
          <p:cNvPr id="3" name="Grupo 2">
            <a:extLst>
              <a:ext uri="{FF2B5EF4-FFF2-40B4-BE49-F238E27FC236}">
                <a16:creationId xmlns:a16="http://schemas.microsoft.com/office/drawing/2014/main" id="{D0E87E75-2A7C-4197-807B-A821DE721BC8}"/>
              </a:ext>
            </a:extLst>
          </p:cNvPr>
          <p:cNvGrpSpPr/>
          <p:nvPr/>
        </p:nvGrpSpPr>
        <p:grpSpPr>
          <a:xfrm>
            <a:off x="5796692" y="3565798"/>
            <a:ext cx="690563" cy="800100"/>
            <a:chOff x="3603625" y="3213100"/>
            <a:chExt cx="690563" cy="800100"/>
          </a:xfrm>
        </p:grpSpPr>
        <p:sp>
          <p:nvSpPr>
            <p:cNvPr id="9" name="Hexagon 48">
              <a:extLst>
                <a:ext uri="{FF2B5EF4-FFF2-40B4-BE49-F238E27FC236}">
                  <a16:creationId xmlns:a16="http://schemas.microsoft.com/office/drawing/2014/main" id="{EFA823C3-4469-4282-BE1F-EB5AF2E76A03}"/>
                </a:ext>
              </a:extLst>
            </p:cNvPr>
            <p:cNvSpPr/>
            <p:nvPr/>
          </p:nvSpPr>
          <p:spPr>
            <a:xfrm rot="5400000">
              <a:off x="3548857" y="3267868"/>
              <a:ext cx="800100" cy="690563"/>
            </a:xfrm>
            <a:prstGeom prst="hexagon">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3" name="TextBox 35">
              <a:extLst>
                <a:ext uri="{FF2B5EF4-FFF2-40B4-BE49-F238E27FC236}">
                  <a16:creationId xmlns:a16="http://schemas.microsoft.com/office/drawing/2014/main" id="{8BA90ABC-7D45-4D04-82CC-C1EB42CB261C}"/>
                </a:ext>
              </a:extLst>
            </p:cNvPr>
            <p:cNvSpPr txBox="1"/>
            <p:nvPr/>
          </p:nvSpPr>
          <p:spPr>
            <a:xfrm>
              <a:off x="3613150" y="3409950"/>
              <a:ext cx="671513" cy="522288"/>
            </a:xfrm>
            <a:prstGeom prst="rect">
              <a:avLst/>
            </a:prstGeom>
            <a:noFill/>
          </p:spPr>
          <p:txBody>
            <a:bodyPr>
              <a:spAutoFit/>
            </a:bodyPr>
            <a:lstStyle/>
            <a:p>
              <a:pPr algn="ctr" eaLnBrk="1" fontAlgn="auto" hangingPunct="1">
                <a:spcBef>
                  <a:spcPts val="0"/>
                </a:spcBef>
                <a:spcAft>
                  <a:spcPts val="0"/>
                </a:spcAft>
                <a:defRPr/>
              </a:pPr>
              <a:r>
                <a:rPr lang="en-US" sz="2800" b="1" dirty="0">
                  <a:latin typeface="+mj-lt"/>
                  <a:ea typeface="Roboto Light" panose="02000000000000000000" pitchFamily="2" charset="0"/>
                </a:rPr>
                <a:t>05</a:t>
              </a:r>
              <a:endParaRPr lang="id-ID" sz="2000" b="1" dirty="0">
                <a:latin typeface="+mj-lt"/>
                <a:ea typeface="Roboto Light" panose="02000000000000000000" pitchFamily="2" charset="0"/>
              </a:endParaRPr>
            </a:p>
          </p:txBody>
        </p:sp>
      </p:grpSp>
      <p:grpSp>
        <p:nvGrpSpPr>
          <p:cNvPr id="37" name="Grupo 36">
            <a:extLst>
              <a:ext uri="{FF2B5EF4-FFF2-40B4-BE49-F238E27FC236}">
                <a16:creationId xmlns:a16="http://schemas.microsoft.com/office/drawing/2014/main" id="{C3592A74-9522-4B61-B32C-6CC4A6DC594D}"/>
              </a:ext>
            </a:extLst>
          </p:cNvPr>
          <p:cNvGrpSpPr/>
          <p:nvPr/>
        </p:nvGrpSpPr>
        <p:grpSpPr>
          <a:xfrm>
            <a:off x="9335659" y="3565798"/>
            <a:ext cx="688975" cy="800100"/>
            <a:chOff x="5751513" y="3213100"/>
            <a:chExt cx="688975" cy="800100"/>
          </a:xfrm>
        </p:grpSpPr>
        <p:sp>
          <p:nvSpPr>
            <p:cNvPr id="11" name="Hexagon 50">
              <a:extLst>
                <a:ext uri="{FF2B5EF4-FFF2-40B4-BE49-F238E27FC236}">
                  <a16:creationId xmlns:a16="http://schemas.microsoft.com/office/drawing/2014/main" id="{0177A185-FD44-48D9-8B6D-7ADD12BCA862}"/>
                </a:ext>
              </a:extLst>
            </p:cNvPr>
            <p:cNvSpPr/>
            <p:nvPr/>
          </p:nvSpPr>
          <p:spPr>
            <a:xfrm rot="5400000">
              <a:off x="5695951" y="3268662"/>
              <a:ext cx="800100" cy="688975"/>
            </a:xfrm>
            <a:prstGeom prst="hexagon">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4" name="TextBox 36">
              <a:extLst>
                <a:ext uri="{FF2B5EF4-FFF2-40B4-BE49-F238E27FC236}">
                  <a16:creationId xmlns:a16="http://schemas.microsoft.com/office/drawing/2014/main" id="{FCF2E6FC-7041-4151-BC8C-3D775F3E4131}"/>
                </a:ext>
              </a:extLst>
            </p:cNvPr>
            <p:cNvSpPr txBox="1"/>
            <p:nvPr/>
          </p:nvSpPr>
          <p:spPr>
            <a:xfrm>
              <a:off x="5751513" y="3409950"/>
              <a:ext cx="671512" cy="522288"/>
            </a:xfrm>
            <a:prstGeom prst="rect">
              <a:avLst/>
            </a:prstGeom>
            <a:noFill/>
          </p:spPr>
          <p:txBody>
            <a:bodyPr>
              <a:spAutoFit/>
            </a:bodyPr>
            <a:lstStyle/>
            <a:p>
              <a:pPr algn="ctr" eaLnBrk="1" fontAlgn="auto" hangingPunct="1">
                <a:spcBef>
                  <a:spcPts val="0"/>
                </a:spcBef>
                <a:spcAft>
                  <a:spcPts val="0"/>
                </a:spcAft>
                <a:defRPr/>
              </a:pPr>
              <a:r>
                <a:rPr lang="en-US" sz="2800" b="1" dirty="0">
                  <a:latin typeface="+mj-lt"/>
                  <a:ea typeface="Roboto Light" panose="02000000000000000000" pitchFamily="2" charset="0"/>
                </a:rPr>
                <a:t>06</a:t>
              </a:r>
              <a:endParaRPr lang="id-ID" sz="2000" b="1" dirty="0">
                <a:latin typeface="+mj-lt"/>
                <a:ea typeface="Roboto Light" panose="02000000000000000000" pitchFamily="2" charset="0"/>
              </a:endParaRPr>
            </a:p>
          </p:txBody>
        </p:sp>
      </p:grpSp>
    </p:spTree>
    <p:extLst>
      <p:ext uri="{BB962C8B-B14F-4D97-AF65-F5344CB8AC3E}">
        <p14:creationId xmlns:p14="http://schemas.microsoft.com/office/powerpoint/2010/main" val="2031107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 presetClass="entr" presetSubtype="2"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Herramientas de validación</a:t>
            </a:r>
            <a:endParaRPr lang="es-419"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5937611" y="1591660"/>
            <a:ext cx="5694365" cy="4229592"/>
          </a:xfrm>
        </p:spPr>
        <p:txBody>
          <a:bodyPr anchor="ctr"/>
          <a:lstStyle/>
          <a:p>
            <a:pPr algn="just">
              <a:lnSpc>
                <a:spcPct val="150000"/>
              </a:lnSpc>
            </a:pPr>
            <a:r>
              <a:rPr lang="es-MX" dirty="0"/>
              <a:t>Como de lo que se trata es de observar al usuario, los canales digitales como las redes sociales y sitios web, cumplen un papel fundamental. Asimismo, ir más allá de la interacción con el cliente y conocer qué les llama la atención o qué los motiva, les permitirá a las empresas desarrollar productos y/o servicios que demanda el mercado.</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1026" name="Picture 2">
            <a:extLst>
              <a:ext uri="{FF2B5EF4-FFF2-40B4-BE49-F238E27FC236}">
                <a16:creationId xmlns:a16="http://schemas.microsoft.com/office/drawing/2014/main" id="{CCB0D59E-ED8F-46D5-A6CA-E314B28F3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38148" y="2369555"/>
            <a:ext cx="4906158" cy="267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329740"/>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A74CCED0-3E50-4D26-BF5C-1D42C20991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7222</TotalTime>
  <Words>1044</Words>
  <Application>Microsoft Office PowerPoint</Application>
  <PresentationFormat>Widescreen</PresentationFormat>
  <Paragraphs>89</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266</cp:revision>
  <dcterms:created xsi:type="dcterms:W3CDTF">2019-08-23T20:21:46Z</dcterms:created>
  <dcterms:modified xsi:type="dcterms:W3CDTF">2021-08-24T14:30:03Z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